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370" r:id="rId5"/>
    <p:sldId id="660" r:id="rId6"/>
    <p:sldId id="665" r:id="rId7"/>
    <p:sldId id="670" r:id="rId8"/>
    <p:sldId id="671" r:id="rId9"/>
    <p:sldId id="674" r:id="rId10"/>
    <p:sldId id="678" r:id="rId11"/>
    <p:sldId id="672" r:id="rId12"/>
    <p:sldId id="673" r:id="rId13"/>
    <p:sldId id="676" r:id="rId14"/>
    <p:sldId id="677" r:id="rId15"/>
  </p:sldIdLst>
  <p:sldSz cx="12192000" cy="6858000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CBF50EA-E5ED-4977-ADC5-C89F6DDE8123}">
          <p14:sldIdLst>
            <p14:sldId id="370"/>
            <p14:sldId id="660"/>
            <p14:sldId id="665"/>
            <p14:sldId id="670"/>
            <p14:sldId id="671"/>
            <p14:sldId id="674"/>
            <p14:sldId id="678"/>
            <p14:sldId id="672"/>
            <p14:sldId id="673"/>
            <p14:sldId id="676"/>
            <p14:sldId id="6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842689-FBCB-23BF-8ECF-F7CA211F81AE}" name="Калачев Василий Юрьевич" initials="КЮ" userId="S::vkalachev@sfedu.ru::21c3ac90-5c6e-48e7-91ae-8f1a002ba35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d130af42bae7b036" providerId="Windows Live"/>
      </p:ext>
    </p:extLst>
  </p:cmAuthor>
  <p:cmAuthor id="2" name="Полякова Елена Васильевна" initials="ПЕВ" lastIdx="1" clrIdx="1">
    <p:extLst>
      <p:ext uri="{19B8F6BF-5375-455C-9EA6-DF929625EA0E}">
        <p15:presenceInfo xmlns:p15="http://schemas.microsoft.com/office/powerpoint/2012/main" userId="S::eboichuk@sfedu.ru::c19b8fbd-9648-4439-ae2a-f873cf6d45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0B"/>
    <a:srgbClr val="026EC0"/>
    <a:srgbClr val="006FC0"/>
    <a:srgbClr val="275691"/>
    <a:srgbClr val="E6482E"/>
    <a:srgbClr val="E09220"/>
    <a:srgbClr val="E93A17"/>
    <a:srgbClr val="003F8E"/>
    <a:srgbClr val="EE1256"/>
    <a:srgbClr val="1D5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75CEB-A3C5-5836-75AF-51C905BBCEFC}" v="49" dt="2022-05-24T13:23:41.729"/>
    <p1510:client id="{1A7F2CF2-B752-C338-282B-7BCD959679C3}" v="48" dt="2022-05-24T14:11:55.524"/>
    <p1510:client id="{3C7B6D1C-A9F7-BB05-7291-2EF5C58DC7DA}" v="2" dt="2022-05-24T14:01:31.552"/>
    <p1510:client id="{44FF788E-F874-60BE-EFB7-A18119ADCD21}" v="1122" dt="2022-05-24T20:29:35.315"/>
    <p1510:client id="{4A7D1768-256F-5367-C5B6-4FA9BE768592}" v="29" dt="2022-05-24T10:30:38.636"/>
    <p1510:client id="{4BEF2814-637A-4150-BB2C-26A0F020BD59}" v="2" dt="2022-05-25T04:55:56.751"/>
    <p1510:client id="{5EAB57C4-CA96-8747-866E-ECC422F501E4}" v="2959" dt="2022-05-24T19:27:56.257"/>
    <p1510:client id="{6C709783-A0E6-5F05-C008-BE638E2901BF}" v="1933" dt="2022-05-24T09:52:03.639"/>
    <p1510:client id="{8930C6D5-BBAF-45A3-ABA1-16EDA4BC968F}" v="2001" dt="2022-05-24T17:06:13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56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135D9-5CA1-46AE-91A6-13A78386F57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67AA6F-2CFE-4236-BB97-4206EB815533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Программа профессиональной переподготовки 250+ часов</a:t>
          </a:r>
          <a:endParaRPr lang="ru-RU"/>
        </a:p>
      </dgm:t>
    </dgm:pt>
    <dgm:pt modelId="{47B53162-C0A7-4B08-A37F-7ECDCEF68976}" type="parTrans" cxnId="{37A217B5-1160-4D61-90FC-001A5F26BF05}">
      <dgm:prSet/>
      <dgm:spPr/>
      <dgm:t>
        <a:bodyPr/>
        <a:lstStyle/>
        <a:p>
          <a:endParaRPr lang="ru-RU"/>
        </a:p>
      </dgm:t>
    </dgm:pt>
    <dgm:pt modelId="{DFDB077F-F373-4C8B-86D4-E61AC2DB3795}" type="sibTrans" cxnId="{37A217B5-1160-4D61-90FC-001A5F26BF05}">
      <dgm:prSet/>
      <dgm:spPr/>
      <dgm:t>
        <a:bodyPr/>
        <a:lstStyle/>
        <a:p>
          <a:endParaRPr lang="ru-RU"/>
        </a:p>
      </dgm:t>
    </dgm:pt>
    <dgm:pt modelId="{685B416F-7927-4B30-9DEF-5FDB7EE1760A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ИТ-студенты бакалавриат/специалиетет</a:t>
          </a:r>
          <a:endParaRPr lang="ru-RU"/>
        </a:p>
      </dgm:t>
    </dgm:pt>
    <dgm:pt modelId="{25204D40-C210-4C6E-8BDB-7776AAF7F82A}" type="parTrans" cxnId="{8BB84BA2-7C29-43C2-B318-2720B3B83BE3}">
      <dgm:prSet/>
      <dgm:spPr/>
      <dgm:t>
        <a:bodyPr/>
        <a:lstStyle/>
        <a:p>
          <a:endParaRPr lang="ru-RU"/>
        </a:p>
      </dgm:t>
    </dgm:pt>
    <dgm:pt modelId="{813529EF-341E-4A12-B765-5ED43C811E5D}" type="sibTrans" cxnId="{8BB84BA2-7C29-43C2-B318-2720B3B83BE3}">
      <dgm:prSet/>
      <dgm:spPr/>
      <dgm:t>
        <a:bodyPr/>
        <a:lstStyle/>
        <a:p>
          <a:endParaRPr lang="ru-RU"/>
        </a:p>
      </dgm:t>
    </dgm:pt>
    <dgm:pt modelId="{8B4C2C2F-4EBE-41A1-95FD-DB0B81AC42F4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не-ИТ студенты бакалавриат/</a:t>
          </a:r>
          <a:r>
            <a:rPr lang="ru-RU" err="1">
              <a:latin typeface="Calibri"/>
            </a:rPr>
            <a:t>специалиетет</a:t>
          </a:r>
          <a:r>
            <a:rPr lang="ru-RU">
              <a:latin typeface="Calibri"/>
            </a:rPr>
            <a:t> + магистратура</a:t>
          </a:r>
          <a:endParaRPr lang="ru-RU"/>
        </a:p>
      </dgm:t>
    </dgm:pt>
    <dgm:pt modelId="{892F0B53-D20B-40C8-B4CD-7DE5C780CF60}" type="parTrans" cxnId="{89B9B1B1-F855-43A4-9B04-13772061D811}">
      <dgm:prSet/>
      <dgm:spPr/>
      <dgm:t>
        <a:bodyPr/>
        <a:lstStyle/>
        <a:p>
          <a:endParaRPr lang="ru-RU"/>
        </a:p>
      </dgm:t>
    </dgm:pt>
    <dgm:pt modelId="{180748E2-2803-4167-ADA8-122C77BAAF11}" type="sibTrans" cxnId="{89B9B1B1-F855-43A4-9B04-13772061D811}">
      <dgm:prSet/>
      <dgm:spPr/>
      <dgm:t>
        <a:bodyPr/>
        <a:lstStyle/>
        <a:p>
          <a:endParaRPr lang="ru-RU"/>
        </a:p>
      </dgm:t>
    </dgm:pt>
    <dgm:pt modelId="{8443CDA3-0D1D-49CB-810F-706312D4C3DA}">
      <dgm:prSet phldrT="[Текст]" phldr="0"/>
      <dgm:spPr/>
      <dgm:t>
        <a:bodyPr/>
        <a:lstStyle/>
        <a:p>
          <a:pPr rtl="0"/>
          <a:r>
            <a:rPr lang="ru-RU" dirty="0" smtClean="0"/>
            <a:t>Подготовка кадров для цифровой трансформации</a:t>
          </a:r>
          <a:endParaRPr lang="ru-RU" dirty="0"/>
        </a:p>
      </dgm:t>
    </dgm:pt>
    <dgm:pt modelId="{3C0E550F-1386-404E-B63F-09FDD636C20B}" type="parTrans" cxnId="{8173D7B2-292E-44E6-A851-D9DDC0770D9D}">
      <dgm:prSet/>
      <dgm:spPr/>
      <dgm:t>
        <a:bodyPr/>
        <a:lstStyle/>
        <a:p>
          <a:endParaRPr lang="ru-RU"/>
        </a:p>
      </dgm:t>
    </dgm:pt>
    <dgm:pt modelId="{02BCFD65-C23F-42F5-982F-624390509DD4}" type="sibTrans" cxnId="{8173D7B2-292E-44E6-A851-D9DDC0770D9D}">
      <dgm:prSet/>
      <dgm:spPr/>
      <dgm:t>
        <a:bodyPr/>
        <a:lstStyle/>
        <a:p>
          <a:endParaRPr lang="ru-RU"/>
        </a:p>
      </dgm:t>
    </dgm:pt>
    <dgm:pt modelId="{6E16A352-21F9-4F00-AAC9-E671D95455CC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Формирование дополнительных ИТ-компетенций </a:t>
          </a:r>
          <a:endParaRPr lang="ru-RU"/>
        </a:p>
      </dgm:t>
    </dgm:pt>
    <dgm:pt modelId="{7A7ECB75-9A19-42FC-A800-E9D3538354D6}" type="parTrans" cxnId="{443FE155-F8A3-4960-B733-F9AAA4A85E7C}">
      <dgm:prSet/>
      <dgm:spPr/>
      <dgm:t>
        <a:bodyPr/>
        <a:lstStyle/>
        <a:p>
          <a:endParaRPr lang="ru-RU"/>
        </a:p>
      </dgm:t>
    </dgm:pt>
    <dgm:pt modelId="{3E0384DB-28F8-4B65-BED4-7E7ABF939B55}" type="sibTrans" cxnId="{443FE155-F8A3-4960-B733-F9AAA4A85E7C}">
      <dgm:prSet/>
      <dgm:spPr/>
      <dgm:t>
        <a:bodyPr/>
        <a:lstStyle/>
        <a:p>
          <a:endParaRPr lang="ru-RU"/>
        </a:p>
      </dgm:t>
    </dgm:pt>
    <dgm:pt modelId="{6A024AE4-4917-454F-A9B4-E365A772E814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Формирование компетенций в области основ алгоритмизации и программирования</a:t>
          </a:r>
          <a:endParaRPr lang="ru-RU"/>
        </a:p>
      </dgm:t>
    </dgm:pt>
    <dgm:pt modelId="{6C5EF5BB-B26D-405F-9C17-FB898E79DE52}" type="parTrans" cxnId="{78707F7C-73F0-40AA-816C-281661577400}">
      <dgm:prSet/>
      <dgm:spPr/>
      <dgm:t>
        <a:bodyPr/>
        <a:lstStyle/>
        <a:p>
          <a:endParaRPr lang="ru-RU"/>
        </a:p>
      </dgm:t>
    </dgm:pt>
    <dgm:pt modelId="{1E57B19A-AB28-40BC-A3D5-F0B56BEB9ED6}" type="sibTrans" cxnId="{78707F7C-73F0-40AA-816C-281661577400}">
      <dgm:prSet/>
      <dgm:spPr/>
      <dgm:t>
        <a:bodyPr/>
        <a:lstStyle/>
        <a:p>
          <a:endParaRPr lang="ru-RU"/>
        </a:p>
      </dgm:t>
    </dgm:pt>
    <dgm:pt modelId="{B2397DCD-0F39-418D-B51D-5E03E42194F6}">
      <dgm:prSet phldrT="[Текст]" phldr="0"/>
      <dgm:spPr/>
      <dgm:t>
        <a:bodyPr/>
        <a:lstStyle/>
        <a:p>
          <a:pPr rtl="0"/>
          <a:r>
            <a:rPr lang="ru-RU">
              <a:latin typeface="Calibri"/>
            </a:rPr>
            <a:t>При участии работодателей </a:t>
          </a:r>
          <a:endParaRPr lang="ru-RU"/>
        </a:p>
      </dgm:t>
    </dgm:pt>
    <dgm:pt modelId="{8BD3B09B-E12C-4A72-9F76-4E6041EFBD7E}" type="parTrans" cxnId="{55FC950A-C1E5-4BC3-B69B-A05107A1AC22}">
      <dgm:prSet/>
      <dgm:spPr/>
      <dgm:t>
        <a:bodyPr/>
        <a:lstStyle/>
        <a:p>
          <a:endParaRPr lang="ru-RU"/>
        </a:p>
      </dgm:t>
    </dgm:pt>
    <dgm:pt modelId="{22690C2C-8A5F-47B5-91A7-EDFE5FDDAEAA}" type="sibTrans" cxnId="{55FC950A-C1E5-4BC3-B69B-A05107A1AC22}">
      <dgm:prSet/>
      <dgm:spPr/>
      <dgm:t>
        <a:bodyPr/>
        <a:lstStyle/>
        <a:p>
          <a:endParaRPr lang="ru-RU"/>
        </a:p>
      </dgm:t>
    </dgm:pt>
    <dgm:pt modelId="{2D5D3F5C-D7C8-4504-805D-AD7255C5E4D8}">
      <dgm:prSet phldr="0"/>
      <dgm:spPr/>
      <dgm:t>
        <a:bodyPr/>
        <a:lstStyle/>
        <a:p>
          <a:pPr rtl="0"/>
          <a:r>
            <a:rPr lang="ru-RU">
              <a:latin typeface="Calibri"/>
            </a:rPr>
            <a:t>Рецензирование</a:t>
          </a:r>
          <a:r>
            <a:rPr lang="ru-RU"/>
            <a:t> ОП, преподаватели-практики, практическая подготовка</a:t>
          </a:r>
          <a:r>
            <a:rPr lang="ru-RU">
              <a:latin typeface="Calibri"/>
            </a:rPr>
            <a:t>, прием ИА</a:t>
          </a:r>
          <a:endParaRPr lang="ru-RU"/>
        </a:p>
      </dgm:t>
    </dgm:pt>
    <dgm:pt modelId="{138A58E7-3147-480A-9251-69F2650AA915}" type="parTrans" cxnId="{BCD924D8-7D5D-4D78-8045-39337CDB2977}">
      <dgm:prSet/>
      <dgm:spPr/>
      <dgm:t>
        <a:bodyPr/>
        <a:lstStyle/>
        <a:p>
          <a:endParaRPr lang="ru-RU"/>
        </a:p>
      </dgm:t>
    </dgm:pt>
    <dgm:pt modelId="{2695A20C-D783-493F-80A6-2A2BDC398729}" type="sibTrans" cxnId="{BCD924D8-7D5D-4D78-8045-39337CDB2977}">
      <dgm:prSet/>
      <dgm:spPr/>
      <dgm:t>
        <a:bodyPr/>
        <a:lstStyle/>
        <a:p>
          <a:endParaRPr lang="ru-RU"/>
        </a:p>
      </dgm:t>
    </dgm:pt>
    <dgm:pt modelId="{7FF4B588-51B5-4797-97EC-42A632E78C4A}" type="pres">
      <dgm:prSet presAssocID="{F63135D9-5CA1-46AE-91A6-13A78386F5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7C7BAC-7451-4E68-B090-78F445160E1D}" type="pres">
      <dgm:prSet presAssocID="{B2397DCD-0F39-418D-B51D-5E03E42194F6}" presName="boxAndChildren" presStyleCnt="0"/>
      <dgm:spPr/>
    </dgm:pt>
    <dgm:pt modelId="{B35EDAB8-5CC9-4D6A-9DB4-FF6FAD2BB641}" type="pres">
      <dgm:prSet presAssocID="{B2397DCD-0F39-418D-B51D-5E03E42194F6}" presName="parentTextBox" presStyleLbl="node1" presStyleIdx="0" presStyleCnt="3"/>
      <dgm:spPr/>
      <dgm:t>
        <a:bodyPr/>
        <a:lstStyle/>
        <a:p>
          <a:endParaRPr lang="ru-RU"/>
        </a:p>
      </dgm:t>
    </dgm:pt>
    <dgm:pt modelId="{A583BC06-44AA-46C4-BA1E-7B16195FC0D9}" type="pres">
      <dgm:prSet presAssocID="{B2397DCD-0F39-418D-B51D-5E03E42194F6}" presName="entireBox" presStyleLbl="node1" presStyleIdx="0" presStyleCnt="3"/>
      <dgm:spPr/>
      <dgm:t>
        <a:bodyPr/>
        <a:lstStyle/>
        <a:p>
          <a:endParaRPr lang="ru-RU"/>
        </a:p>
      </dgm:t>
    </dgm:pt>
    <dgm:pt modelId="{E2878B35-4ED5-4025-A78C-676DC08EC617}" type="pres">
      <dgm:prSet presAssocID="{B2397DCD-0F39-418D-B51D-5E03E42194F6}" presName="descendantBox" presStyleCnt="0"/>
      <dgm:spPr/>
    </dgm:pt>
    <dgm:pt modelId="{E3538A75-E733-4E55-A816-D25E79D05A92}" type="pres">
      <dgm:prSet presAssocID="{2D5D3F5C-D7C8-4504-805D-AD7255C5E4D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855A4-E9F9-4004-9558-13084D65989D}" type="pres">
      <dgm:prSet presAssocID="{02BCFD65-C23F-42F5-982F-624390509DD4}" presName="sp" presStyleCnt="0"/>
      <dgm:spPr/>
    </dgm:pt>
    <dgm:pt modelId="{D5876DA6-A3A4-4B90-B374-5D6C85C26024}" type="pres">
      <dgm:prSet presAssocID="{8443CDA3-0D1D-49CB-810F-706312D4C3DA}" presName="arrowAndChildren" presStyleCnt="0"/>
      <dgm:spPr/>
    </dgm:pt>
    <dgm:pt modelId="{B6984291-1D24-4AB1-AC67-5A55EC1B4371}" type="pres">
      <dgm:prSet presAssocID="{8443CDA3-0D1D-49CB-810F-706312D4C3DA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B6B6E2B-1CBF-4090-90EA-C88497A737FD}" type="pres">
      <dgm:prSet presAssocID="{8443CDA3-0D1D-49CB-810F-706312D4C3DA}" presName="arrow" presStyleLbl="node1" presStyleIdx="1" presStyleCnt="3"/>
      <dgm:spPr/>
      <dgm:t>
        <a:bodyPr/>
        <a:lstStyle/>
        <a:p>
          <a:endParaRPr lang="ru-RU"/>
        </a:p>
      </dgm:t>
    </dgm:pt>
    <dgm:pt modelId="{714589D8-F5DB-4755-A4CB-358618520627}" type="pres">
      <dgm:prSet presAssocID="{8443CDA3-0D1D-49CB-810F-706312D4C3DA}" presName="descendantArrow" presStyleCnt="0"/>
      <dgm:spPr/>
    </dgm:pt>
    <dgm:pt modelId="{0A486DC9-113D-45B4-91F8-A304795F6EDD}" type="pres">
      <dgm:prSet presAssocID="{6E16A352-21F9-4F00-AAC9-E671D95455CC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724A3-193A-4D95-9A73-752C88D8932C}" type="pres">
      <dgm:prSet presAssocID="{6A024AE4-4917-454F-A9B4-E365A772E814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7E37E-24BD-49C0-8FD4-DFADF6AAC948}" type="pres">
      <dgm:prSet presAssocID="{DFDB077F-F373-4C8B-86D4-E61AC2DB3795}" presName="sp" presStyleCnt="0"/>
      <dgm:spPr/>
    </dgm:pt>
    <dgm:pt modelId="{2DBB9872-15D2-46D8-A436-C057293E7D89}" type="pres">
      <dgm:prSet presAssocID="{6767AA6F-2CFE-4236-BB97-4206EB815533}" presName="arrowAndChildren" presStyleCnt="0"/>
      <dgm:spPr/>
    </dgm:pt>
    <dgm:pt modelId="{53B26FA7-15B4-4E4B-96C0-3BF79F63A15C}" type="pres">
      <dgm:prSet presAssocID="{6767AA6F-2CFE-4236-BB97-4206EB81553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3D03D6E-FE01-488F-8F3D-58BF83C045D1}" type="pres">
      <dgm:prSet presAssocID="{6767AA6F-2CFE-4236-BB97-4206EB815533}" presName="arrow" presStyleLbl="node1" presStyleIdx="2" presStyleCnt="3"/>
      <dgm:spPr/>
      <dgm:t>
        <a:bodyPr/>
        <a:lstStyle/>
        <a:p>
          <a:endParaRPr lang="ru-RU"/>
        </a:p>
      </dgm:t>
    </dgm:pt>
    <dgm:pt modelId="{C1C4E74E-82A5-4647-B902-E8E5D0F558AD}" type="pres">
      <dgm:prSet presAssocID="{6767AA6F-2CFE-4236-BB97-4206EB815533}" presName="descendantArrow" presStyleCnt="0"/>
      <dgm:spPr/>
    </dgm:pt>
    <dgm:pt modelId="{5A0AF756-9185-43B9-8D4B-42F16A502A18}" type="pres">
      <dgm:prSet presAssocID="{685B416F-7927-4B30-9DEF-5FDB7EE1760A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1AF62-764F-4B80-9332-ECF5631FFEDE}" type="pres">
      <dgm:prSet presAssocID="{8B4C2C2F-4EBE-41A1-95FD-DB0B81AC42F4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07F7C-73F0-40AA-816C-281661577400}" srcId="{8443CDA3-0D1D-49CB-810F-706312D4C3DA}" destId="{6A024AE4-4917-454F-A9B4-E365A772E814}" srcOrd="1" destOrd="0" parTransId="{6C5EF5BB-B26D-405F-9C17-FB898E79DE52}" sibTransId="{1E57B19A-AB28-40BC-A3D5-F0B56BEB9ED6}"/>
    <dgm:cxn modelId="{2CB0D855-ADFD-4AED-BC7A-53BE1B60D17A}" type="presOf" srcId="{2D5D3F5C-D7C8-4504-805D-AD7255C5E4D8}" destId="{E3538A75-E733-4E55-A816-D25E79D05A92}" srcOrd="0" destOrd="0" presId="urn:microsoft.com/office/officeart/2005/8/layout/process4"/>
    <dgm:cxn modelId="{B7B9FF26-6035-4F9F-8793-7CBDD61729CB}" type="presOf" srcId="{F63135D9-5CA1-46AE-91A6-13A78386F57D}" destId="{7FF4B588-51B5-4797-97EC-42A632E78C4A}" srcOrd="0" destOrd="0" presId="urn:microsoft.com/office/officeart/2005/8/layout/process4"/>
    <dgm:cxn modelId="{52EC100E-DEE6-4623-8DA1-2493E139EA2A}" type="presOf" srcId="{8443CDA3-0D1D-49CB-810F-706312D4C3DA}" destId="{9B6B6E2B-1CBF-4090-90EA-C88497A737FD}" srcOrd="1" destOrd="0" presId="urn:microsoft.com/office/officeart/2005/8/layout/process4"/>
    <dgm:cxn modelId="{16925628-2736-4694-AF16-E07742DF3E9F}" type="presOf" srcId="{6767AA6F-2CFE-4236-BB97-4206EB815533}" destId="{13D03D6E-FE01-488F-8F3D-58BF83C045D1}" srcOrd="1" destOrd="0" presId="urn:microsoft.com/office/officeart/2005/8/layout/process4"/>
    <dgm:cxn modelId="{977BA7FC-1D66-49B5-B4D5-4F7F05510ACA}" type="presOf" srcId="{685B416F-7927-4B30-9DEF-5FDB7EE1760A}" destId="{5A0AF756-9185-43B9-8D4B-42F16A502A18}" srcOrd="0" destOrd="0" presId="urn:microsoft.com/office/officeart/2005/8/layout/process4"/>
    <dgm:cxn modelId="{356C7677-15C9-4A6B-A8BE-1312F6579A95}" type="presOf" srcId="{8B4C2C2F-4EBE-41A1-95FD-DB0B81AC42F4}" destId="{6C21AF62-764F-4B80-9332-ECF5631FFEDE}" srcOrd="0" destOrd="0" presId="urn:microsoft.com/office/officeart/2005/8/layout/process4"/>
    <dgm:cxn modelId="{BAE82157-2B1B-4B45-9EE1-7CD1D7E03861}" type="presOf" srcId="{B2397DCD-0F39-418D-B51D-5E03E42194F6}" destId="{B35EDAB8-5CC9-4D6A-9DB4-FF6FAD2BB641}" srcOrd="0" destOrd="0" presId="urn:microsoft.com/office/officeart/2005/8/layout/process4"/>
    <dgm:cxn modelId="{60D0674D-021D-495D-AD7B-B8A29A5937EE}" type="presOf" srcId="{8443CDA3-0D1D-49CB-810F-706312D4C3DA}" destId="{B6984291-1D24-4AB1-AC67-5A55EC1B4371}" srcOrd="0" destOrd="0" presId="urn:microsoft.com/office/officeart/2005/8/layout/process4"/>
    <dgm:cxn modelId="{8BB84BA2-7C29-43C2-B318-2720B3B83BE3}" srcId="{6767AA6F-2CFE-4236-BB97-4206EB815533}" destId="{685B416F-7927-4B30-9DEF-5FDB7EE1760A}" srcOrd="0" destOrd="0" parTransId="{25204D40-C210-4C6E-8BDB-7776AAF7F82A}" sibTransId="{813529EF-341E-4A12-B765-5ED43C811E5D}"/>
    <dgm:cxn modelId="{BCD924D8-7D5D-4D78-8045-39337CDB2977}" srcId="{B2397DCD-0F39-418D-B51D-5E03E42194F6}" destId="{2D5D3F5C-D7C8-4504-805D-AD7255C5E4D8}" srcOrd="0" destOrd="0" parTransId="{138A58E7-3147-480A-9251-69F2650AA915}" sibTransId="{2695A20C-D783-493F-80A6-2A2BDC398729}"/>
    <dgm:cxn modelId="{E514D810-30D2-4EE7-BC4D-2D22249F5D93}" type="presOf" srcId="{6767AA6F-2CFE-4236-BB97-4206EB815533}" destId="{53B26FA7-15B4-4E4B-96C0-3BF79F63A15C}" srcOrd="0" destOrd="0" presId="urn:microsoft.com/office/officeart/2005/8/layout/process4"/>
    <dgm:cxn modelId="{89B9B1B1-F855-43A4-9B04-13772061D811}" srcId="{6767AA6F-2CFE-4236-BB97-4206EB815533}" destId="{8B4C2C2F-4EBE-41A1-95FD-DB0B81AC42F4}" srcOrd="1" destOrd="0" parTransId="{892F0B53-D20B-40C8-B4CD-7DE5C780CF60}" sibTransId="{180748E2-2803-4167-ADA8-122C77BAAF11}"/>
    <dgm:cxn modelId="{87A82D0B-7AB8-4D11-BFFB-9DF3CE5D94F3}" type="presOf" srcId="{B2397DCD-0F39-418D-B51D-5E03E42194F6}" destId="{A583BC06-44AA-46C4-BA1E-7B16195FC0D9}" srcOrd="1" destOrd="0" presId="urn:microsoft.com/office/officeart/2005/8/layout/process4"/>
    <dgm:cxn modelId="{443FE155-F8A3-4960-B733-F9AAA4A85E7C}" srcId="{8443CDA3-0D1D-49CB-810F-706312D4C3DA}" destId="{6E16A352-21F9-4F00-AAC9-E671D95455CC}" srcOrd="0" destOrd="0" parTransId="{7A7ECB75-9A19-42FC-A800-E9D3538354D6}" sibTransId="{3E0384DB-28F8-4B65-BED4-7E7ABF939B55}"/>
    <dgm:cxn modelId="{75F12CDE-859D-4EC3-8C72-6092D616BD69}" type="presOf" srcId="{6A024AE4-4917-454F-A9B4-E365A772E814}" destId="{612724A3-193A-4D95-9A73-752C88D8932C}" srcOrd="0" destOrd="0" presId="urn:microsoft.com/office/officeart/2005/8/layout/process4"/>
    <dgm:cxn modelId="{8173D7B2-292E-44E6-A851-D9DDC0770D9D}" srcId="{F63135D9-5CA1-46AE-91A6-13A78386F57D}" destId="{8443CDA3-0D1D-49CB-810F-706312D4C3DA}" srcOrd="1" destOrd="0" parTransId="{3C0E550F-1386-404E-B63F-09FDD636C20B}" sibTransId="{02BCFD65-C23F-42F5-982F-624390509DD4}"/>
    <dgm:cxn modelId="{5F231183-94B9-420F-B339-EBAC3739F05A}" type="presOf" srcId="{6E16A352-21F9-4F00-AAC9-E671D95455CC}" destId="{0A486DC9-113D-45B4-91F8-A304795F6EDD}" srcOrd="0" destOrd="0" presId="urn:microsoft.com/office/officeart/2005/8/layout/process4"/>
    <dgm:cxn modelId="{55FC950A-C1E5-4BC3-B69B-A05107A1AC22}" srcId="{F63135D9-5CA1-46AE-91A6-13A78386F57D}" destId="{B2397DCD-0F39-418D-B51D-5E03E42194F6}" srcOrd="2" destOrd="0" parTransId="{8BD3B09B-E12C-4A72-9F76-4E6041EFBD7E}" sibTransId="{22690C2C-8A5F-47B5-91A7-EDFE5FDDAEAA}"/>
    <dgm:cxn modelId="{37A217B5-1160-4D61-90FC-001A5F26BF05}" srcId="{F63135D9-5CA1-46AE-91A6-13A78386F57D}" destId="{6767AA6F-2CFE-4236-BB97-4206EB815533}" srcOrd="0" destOrd="0" parTransId="{47B53162-C0A7-4B08-A37F-7ECDCEF68976}" sibTransId="{DFDB077F-F373-4C8B-86D4-E61AC2DB3795}"/>
    <dgm:cxn modelId="{ED2BE618-C43A-4CD1-992F-A047C7E99DED}" type="presParOf" srcId="{7FF4B588-51B5-4797-97EC-42A632E78C4A}" destId="{E07C7BAC-7451-4E68-B090-78F445160E1D}" srcOrd="0" destOrd="0" presId="urn:microsoft.com/office/officeart/2005/8/layout/process4"/>
    <dgm:cxn modelId="{456EC808-0188-4C18-8077-BDDF31C62A7F}" type="presParOf" srcId="{E07C7BAC-7451-4E68-B090-78F445160E1D}" destId="{B35EDAB8-5CC9-4D6A-9DB4-FF6FAD2BB641}" srcOrd="0" destOrd="0" presId="urn:microsoft.com/office/officeart/2005/8/layout/process4"/>
    <dgm:cxn modelId="{A99BE58C-8E92-424E-9EEE-43AFB9A43C45}" type="presParOf" srcId="{E07C7BAC-7451-4E68-B090-78F445160E1D}" destId="{A583BC06-44AA-46C4-BA1E-7B16195FC0D9}" srcOrd="1" destOrd="0" presId="urn:microsoft.com/office/officeart/2005/8/layout/process4"/>
    <dgm:cxn modelId="{757DECFB-BD7E-4716-A384-A5F530818F85}" type="presParOf" srcId="{E07C7BAC-7451-4E68-B090-78F445160E1D}" destId="{E2878B35-4ED5-4025-A78C-676DC08EC617}" srcOrd="2" destOrd="0" presId="urn:microsoft.com/office/officeart/2005/8/layout/process4"/>
    <dgm:cxn modelId="{9E0B47A0-7F53-46BA-9C07-1ED9AC10DD41}" type="presParOf" srcId="{E2878B35-4ED5-4025-A78C-676DC08EC617}" destId="{E3538A75-E733-4E55-A816-D25E79D05A92}" srcOrd="0" destOrd="0" presId="urn:microsoft.com/office/officeart/2005/8/layout/process4"/>
    <dgm:cxn modelId="{B51B68F3-A9F6-408C-9539-8202F228F525}" type="presParOf" srcId="{7FF4B588-51B5-4797-97EC-42A632E78C4A}" destId="{871855A4-E9F9-4004-9558-13084D65989D}" srcOrd="1" destOrd="0" presId="urn:microsoft.com/office/officeart/2005/8/layout/process4"/>
    <dgm:cxn modelId="{11410F0C-DF02-4C40-8F18-C6763552F27B}" type="presParOf" srcId="{7FF4B588-51B5-4797-97EC-42A632E78C4A}" destId="{D5876DA6-A3A4-4B90-B374-5D6C85C26024}" srcOrd="2" destOrd="0" presId="urn:microsoft.com/office/officeart/2005/8/layout/process4"/>
    <dgm:cxn modelId="{EE3897E9-4380-44A2-BA6A-912ED56B7773}" type="presParOf" srcId="{D5876DA6-A3A4-4B90-B374-5D6C85C26024}" destId="{B6984291-1D24-4AB1-AC67-5A55EC1B4371}" srcOrd="0" destOrd="0" presId="urn:microsoft.com/office/officeart/2005/8/layout/process4"/>
    <dgm:cxn modelId="{6E48FA0B-0F87-4F39-83AC-6AFB57AD2915}" type="presParOf" srcId="{D5876DA6-A3A4-4B90-B374-5D6C85C26024}" destId="{9B6B6E2B-1CBF-4090-90EA-C88497A737FD}" srcOrd="1" destOrd="0" presId="urn:microsoft.com/office/officeart/2005/8/layout/process4"/>
    <dgm:cxn modelId="{B73894BB-E98E-4B67-8FBF-77D14DD2EEE2}" type="presParOf" srcId="{D5876DA6-A3A4-4B90-B374-5D6C85C26024}" destId="{714589D8-F5DB-4755-A4CB-358618520627}" srcOrd="2" destOrd="0" presId="urn:microsoft.com/office/officeart/2005/8/layout/process4"/>
    <dgm:cxn modelId="{27C7D7F6-0A20-4892-813D-510FCBCB321C}" type="presParOf" srcId="{714589D8-F5DB-4755-A4CB-358618520627}" destId="{0A486DC9-113D-45B4-91F8-A304795F6EDD}" srcOrd="0" destOrd="0" presId="urn:microsoft.com/office/officeart/2005/8/layout/process4"/>
    <dgm:cxn modelId="{4685CEE2-B020-48A8-9C96-D992D0E96998}" type="presParOf" srcId="{714589D8-F5DB-4755-A4CB-358618520627}" destId="{612724A3-193A-4D95-9A73-752C88D8932C}" srcOrd="1" destOrd="0" presId="urn:microsoft.com/office/officeart/2005/8/layout/process4"/>
    <dgm:cxn modelId="{E0E8F50F-E6C4-49E7-B2DC-F9C41E7219B9}" type="presParOf" srcId="{7FF4B588-51B5-4797-97EC-42A632E78C4A}" destId="{5637E37E-24BD-49C0-8FD4-DFADF6AAC948}" srcOrd="3" destOrd="0" presId="urn:microsoft.com/office/officeart/2005/8/layout/process4"/>
    <dgm:cxn modelId="{5A51FF5F-26C9-4F99-9D6E-23D80F1273C9}" type="presParOf" srcId="{7FF4B588-51B5-4797-97EC-42A632E78C4A}" destId="{2DBB9872-15D2-46D8-A436-C057293E7D89}" srcOrd="4" destOrd="0" presId="urn:microsoft.com/office/officeart/2005/8/layout/process4"/>
    <dgm:cxn modelId="{81A7D8F2-92CB-4721-A58B-CDED5AEE4128}" type="presParOf" srcId="{2DBB9872-15D2-46D8-A436-C057293E7D89}" destId="{53B26FA7-15B4-4E4B-96C0-3BF79F63A15C}" srcOrd="0" destOrd="0" presId="urn:microsoft.com/office/officeart/2005/8/layout/process4"/>
    <dgm:cxn modelId="{FF67B52C-3737-469A-A70A-03E3665F0A34}" type="presParOf" srcId="{2DBB9872-15D2-46D8-A436-C057293E7D89}" destId="{13D03D6E-FE01-488F-8F3D-58BF83C045D1}" srcOrd="1" destOrd="0" presId="urn:microsoft.com/office/officeart/2005/8/layout/process4"/>
    <dgm:cxn modelId="{7A9F0F9F-DBD2-4FF1-9C5F-4FBA77B4402C}" type="presParOf" srcId="{2DBB9872-15D2-46D8-A436-C057293E7D89}" destId="{C1C4E74E-82A5-4647-B902-E8E5D0F558AD}" srcOrd="2" destOrd="0" presId="urn:microsoft.com/office/officeart/2005/8/layout/process4"/>
    <dgm:cxn modelId="{2FB179D0-F188-4C5F-AE19-3ADB53BA12E4}" type="presParOf" srcId="{C1C4E74E-82A5-4647-B902-E8E5D0F558AD}" destId="{5A0AF756-9185-43B9-8D4B-42F16A502A18}" srcOrd="0" destOrd="0" presId="urn:microsoft.com/office/officeart/2005/8/layout/process4"/>
    <dgm:cxn modelId="{8DBFC2DF-9CB8-46D8-820F-238ED919BEE7}" type="presParOf" srcId="{C1C4E74E-82A5-4647-B902-E8E5D0F558AD}" destId="{6C21AF62-764F-4B80-9332-ECF5631FFED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Содержание программы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разрабатывается в соответствии с потребностями 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рецензируется тремя крупными компаниями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Участие в реализации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модуль практики в завершении программы 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обязательно участие преподавателей-практиков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DB3CC298-89D3-4A0F-85B2-F7A71CE26CB3}">
      <dgm:prSet phldrT="[Текст]"/>
      <dgm:spPr/>
      <dgm:t>
        <a:bodyPr/>
        <a:lstStyle/>
        <a:p>
          <a:r>
            <a:rPr lang="ru-RU" dirty="0" smtClean="0"/>
            <a:t>Результат обучения</a:t>
          </a:r>
          <a:endParaRPr lang="ru-RU" dirty="0"/>
        </a:p>
      </dgm:t>
    </dgm:pt>
    <dgm:pt modelId="{022F3EA3-1161-4B68-BC25-FD7AE30C9164}" type="parTrans" cxnId="{99552493-D5E6-48BD-8B47-EA8705725BED}">
      <dgm:prSet/>
      <dgm:spPr/>
      <dgm:t>
        <a:bodyPr/>
        <a:lstStyle/>
        <a:p>
          <a:endParaRPr lang="ru-RU"/>
        </a:p>
      </dgm:t>
    </dgm:pt>
    <dgm:pt modelId="{69C25B01-EE0F-4494-B100-44DD28294937}" type="sibTrans" cxnId="{99552493-D5E6-48BD-8B47-EA8705725BED}">
      <dgm:prSet/>
      <dgm:spPr/>
      <dgm:t>
        <a:bodyPr/>
        <a:lstStyle/>
        <a:p>
          <a:endParaRPr lang="ru-RU"/>
        </a:p>
      </dgm:t>
    </dgm:pt>
    <dgm:pt modelId="{C4528A1E-2F61-4482-B715-358C5ACAF20D}">
      <dgm:prSet phldrT="[Текст]"/>
      <dgm:spPr/>
      <dgm:t>
        <a:bodyPr/>
        <a:lstStyle/>
        <a:p>
          <a:r>
            <a:rPr lang="ru-RU" dirty="0" smtClean="0"/>
            <a:t>оценивается на экзамене представителями работодателя </a:t>
          </a:r>
          <a:endParaRPr lang="ru-RU" dirty="0"/>
        </a:p>
      </dgm:t>
    </dgm:pt>
    <dgm:pt modelId="{F189E13F-4142-4B37-ACBA-86912EE13F56}" type="parTrans" cxnId="{4675D332-40F7-4646-9EEE-B1D519D1D9CA}">
      <dgm:prSet/>
      <dgm:spPr/>
      <dgm:t>
        <a:bodyPr/>
        <a:lstStyle/>
        <a:p>
          <a:endParaRPr lang="ru-RU"/>
        </a:p>
      </dgm:t>
    </dgm:pt>
    <dgm:pt modelId="{D1B90FCE-5478-40FA-8623-A371995369A2}" type="sibTrans" cxnId="{4675D332-40F7-4646-9EEE-B1D519D1D9CA}">
      <dgm:prSet/>
      <dgm:spPr/>
      <dgm:t>
        <a:bodyPr/>
        <a:lstStyle/>
        <a:p>
          <a:endParaRPr lang="ru-RU"/>
        </a:p>
      </dgm:t>
    </dgm:pt>
    <dgm:pt modelId="{E02C5408-F689-451F-9BC2-F74FD4570F3C}">
      <dgm:prSet phldrT="[Текст]"/>
      <dgm:spPr/>
      <dgm:t>
        <a:bodyPr/>
        <a:lstStyle/>
        <a:p>
          <a:r>
            <a:rPr lang="ru-RU" dirty="0" smtClean="0"/>
            <a:t>экзамен отражает техническую часть собеседования</a:t>
          </a:r>
          <a:endParaRPr lang="ru-RU" dirty="0"/>
        </a:p>
      </dgm:t>
    </dgm:pt>
    <dgm:pt modelId="{7241A018-FB0D-41E1-955F-8566947F5D25}" type="parTrans" cxnId="{D689138B-5CA7-4AA4-A488-4A4B83318AC0}">
      <dgm:prSet/>
      <dgm:spPr/>
      <dgm:t>
        <a:bodyPr/>
        <a:lstStyle/>
        <a:p>
          <a:endParaRPr lang="ru-RU"/>
        </a:p>
      </dgm:t>
    </dgm:pt>
    <dgm:pt modelId="{4C68DD42-D609-4A99-BC35-28DBE3355380}" type="sibTrans" cxnId="{D689138B-5CA7-4AA4-A488-4A4B83318AC0}">
      <dgm:prSet/>
      <dgm:spPr/>
      <dgm:t>
        <a:bodyPr/>
        <a:lstStyle/>
        <a:p>
          <a:endParaRPr lang="ru-RU"/>
        </a:p>
      </dgm:t>
    </dgm:pt>
    <dgm:pt modelId="{C283B42D-B51F-45DE-9E1D-C3B9B60045D2}">
      <dgm:prSet phldrT="[Текст]"/>
      <dgm:spPr/>
      <dgm:t>
        <a:bodyPr/>
        <a:lstStyle/>
        <a:p>
          <a:r>
            <a:rPr lang="ru-RU" dirty="0" smtClean="0"/>
            <a:t>Итог</a:t>
          </a:r>
          <a:endParaRPr lang="ru-RU" dirty="0"/>
        </a:p>
      </dgm:t>
    </dgm:pt>
    <dgm:pt modelId="{0C579631-129A-4C3B-81D1-77784A872DA1}" type="parTrans" cxnId="{805810FD-346E-49B4-A7C7-28A8E415E11D}">
      <dgm:prSet/>
      <dgm:spPr/>
      <dgm:t>
        <a:bodyPr/>
        <a:lstStyle/>
        <a:p>
          <a:endParaRPr lang="ru-RU"/>
        </a:p>
      </dgm:t>
    </dgm:pt>
    <dgm:pt modelId="{84EA0117-F6AA-4738-B7EE-059F3F60D71D}" type="sibTrans" cxnId="{805810FD-346E-49B4-A7C7-28A8E415E11D}">
      <dgm:prSet/>
      <dgm:spPr/>
      <dgm:t>
        <a:bodyPr/>
        <a:lstStyle/>
        <a:p>
          <a:endParaRPr lang="ru-RU"/>
        </a:p>
      </dgm:t>
    </dgm:pt>
    <dgm:pt modelId="{18BAE04E-D559-4D48-80A1-055604B1E56F}">
      <dgm:prSet phldrT="[Текст]"/>
      <dgm:spPr/>
      <dgm:t>
        <a:bodyPr/>
        <a:lstStyle/>
        <a:p>
          <a:r>
            <a:rPr lang="ru-RU" dirty="0" smtClean="0"/>
            <a:t>студенты, обученные под потребности работодателя</a:t>
          </a:r>
          <a:endParaRPr lang="ru-RU" dirty="0"/>
        </a:p>
      </dgm:t>
    </dgm:pt>
    <dgm:pt modelId="{C5C1EEE5-AAC4-4863-A4D2-E26CBE0B2D89}" type="parTrans" cxnId="{EFB32DEB-DC7D-499F-AD9A-0E55A8C33876}">
      <dgm:prSet/>
      <dgm:spPr/>
      <dgm:t>
        <a:bodyPr/>
        <a:lstStyle/>
        <a:p>
          <a:endParaRPr lang="ru-RU"/>
        </a:p>
      </dgm:t>
    </dgm:pt>
    <dgm:pt modelId="{5787EB8B-81C8-41B8-862F-076F2391D782}" type="sibTrans" cxnId="{EFB32DEB-DC7D-499F-AD9A-0E55A8C33876}">
      <dgm:prSet/>
      <dgm:spPr/>
      <dgm:t>
        <a:bodyPr/>
        <a:lstStyle/>
        <a:p>
          <a:endParaRPr lang="ru-RU"/>
        </a:p>
      </dgm:t>
    </dgm:pt>
    <dgm:pt modelId="{CDD8A1C5-A7C1-4FCA-84C8-5F3658CBB8F8}">
      <dgm:prSet phldrT="[Текст]"/>
      <dgm:spPr/>
      <dgm:t>
        <a:bodyPr/>
        <a:lstStyle/>
        <a:p>
          <a:r>
            <a:rPr lang="ru-RU" smtClean="0"/>
            <a:t>параллельно </a:t>
          </a:r>
          <a:r>
            <a:rPr lang="ru-RU" dirty="0" smtClean="0"/>
            <a:t>они окончили ВО, их можно брать на </a:t>
          </a:r>
          <a:r>
            <a:rPr lang="en-US" dirty="0" smtClean="0"/>
            <a:t>full-time</a:t>
          </a:r>
          <a:endParaRPr lang="ru-RU" dirty="0"/>
        </a:p>
      </dgm:t>
    </dgm:pt>
    <dgm:pt modelId="{F1DC3C27-17F1-4371-809D-0E47464A4476}" type="parTrans" cxnId="{2A893758-891E-4239-8C2C-C9A4C60312F4}">
      <dgm:prSet/>
      <dgm:spPr/>
      <dgm:t>
        <a:bodyPr/>
        <a:lstStyle/>
        <a:p>
          <a:endParaRPr lang="ru-RU"/>
        </a:p>
      </dgm:t>
    </dgm:pt>
    <dgm:pt modelId="{E20E9DED-10CD-4DD0-9B3C-FDD3F703428E}" type="sibTrans" cxnId="{2A893758-891E-4239-8C2C-C9A4C60312F4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4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1" presStyleCnt="4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1A632-F481-48BF-904C-5EC3BD1EF946}" type="pres">
      <dgm:prSet presAssocID="{466E8455-7EF4-443A-BBB5-95B006A9BC3A}" presName="vSp" presStyleCnt="0"/>
      <dgm:spPr/>
    </dgm:pt>
    <dgm:pt modelId="{5F86C0B7-AECD-4145-A7D6-74436DD4AD61}" type="pres">
      <dgm:prSet presAssocID="{DB3CC298-89D3-4A0F-85B2-F7A71CE26CB3}" presName="horFlow" presStyleCnt="0"/>
      <dgm:spPr/>
    </dgm:pt>
    <dgm:pt modelId="{B8E9C379-B28F-4F63-9C5D-ECBAA8E33437}" type="pres">
      <dgm:prSet presAssocID="{DB3CC298-89D3-4A0F-85B2-F7A71CE26CB3}" presName="bigChev" presStyleLbl="node1" presStyleIdx="2" presStyleCnt="4"/>
      <dgm:spPr/>
      <dgm:t>
        <a:bodyPr/>
        <a:lstStyle/>
        <a:p>
          <a:endParaRPr lang="ru-RU"/>
        </a:p>
      </dgm:t>
    </dgm:pt>
    <dgm:pt modelId="{DC3F03F3-0DA6-49A3-8F3D-6E3FE5BB35EA}" type="pres">
      <dgm:prSet presAssocID="{F189E13F-4142-4B37-ACBA-86912EE13F56}" presName="parTrans" presStyleCnt="0"/>
      <dgm:spPr/>
    </dgm:pt>
    <dgm:pt modelId="{8AF38CA5-B1B0-4CC7-B99E-2B8C292A428B}" type="pres">
      <dgm:prSet presAssocID="{C4528A1E-2F61-4482-B715-358C5ACAF20D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FEDD6-1BF4-48F1-915B-674E150E352E}" type="pres">
      <dgm:prSet presAssocID="{D1B90FCE-5478-40FA-8623-A371995369A2}" presName="sibTrans" presStyleCnt="0"/>
      <dgm:spPr/>
    </dgm:pt>
    <dgm:pt modelId="{67D163FD-DFD0-4101-938E-22E25A3AC0A7}" type="pres">
      <dgm:prSet presAssocID="{E02C5408-F689-451F-9BC2-F74FD4570F3C}" presName="node" presStyleLbl="alignAccFollowNode1" presStyleIdx="5" presStyleCnt="8" custScaleX="10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F1934-C2FF-4CD8-A4B4-ADB2BC7AC180}" type="pres">
      <dgm:prSet presAssocID="{DB3CC298-89D3-4A0F-85B2-F7A71CE26CB3}" presName="vSp" presStyleCnt="0"/>
      <dgm:spPr/>
    </dgm:pt>
    <dgm:pt modelId="{6E7D43F5-E7BF-465E-85A2-50336BCAAA63}" type="pres">
      <dgm:prSet presAssocID="{C283B42D-B51F-45DE-9E1D-C3B9B60045D2}" presName="horFlow" presStyleCnt="0"/>
      <dgm:spPr/>
    </dgm:pt>
    <dgm:pt modelId="{54E10856-2E46-40CE-B69B-E3EF5F177427}" type="pres">
      <dgm:prSet presAssocID="{C283B42D-B51F-45DE-9E1D-C3B9B60045D2}" presName="bigChev" presStyleLbl="node1" presStyleIdx="3" presStyleCnt="4"/>
      <dgm:spPr/>
      <dgm:t>
        <a:bodyPr/>
        <a:lstStyle/>
        <a:p>
          <a:endParaRPr lang="ru-RU"/>
        </a:p>
      </dgm:t>
    </dgm:pt>
    <dgm:pt modelId="{27534128-2774-4721-B848-B89CE2D47968}" type="pres">
      <dgm:prSet presAssocID="{C5C1EEE5-AAC4-4863-A4D2-E26CBE0B2D89}" presName="parTrans" presStyleCnt="0"/>
      <dgm:spPr/>
    </dgm:pt>
    <dgm:pt modelId="{8E8B0731-C804-4094-BF25-3776B001DD77}" type="pres">
      <dgm:prSet presAssocID="{18BAE04E-D559-4D48-80A1-055604B1E56F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4B9F0-113D-4AC8-8891-377A8B560535}" type="pres">
      <dgm:prSet presAssocID="{5787EB8B-81C8-41B8-862F-076F2391D782}" presName="sibTrans" presStyleCnt="0"/>
      <dgm:spPr/>
    </dgm:pt>
    <dgm:pt modelId="{3E848A11-36A2-49C8-8BE9-5CD8B8ABA63D}" type="pres">
      <dgm:prSet presAssocID="{CDD8A1C5-A7C1-4FCA-84C8-5F3658CBB8F8}" presName="node" presStyleLbl="alignAccFollowNode1" presStyleIdx="7" presStyleCnt="8" custScaleX="10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D689138B-5CA7-4AA4-A488-4A4B83318AC0}" srcId="{DB3CC298-89D3-4A0F-85B2-F7A71CE26CB3}" destId="{E02C5408-F689-451F-9BC2-F74FD4570F3C}" srcOrd="1" destOrd="0" parTransId="{7241A018-FB0D-41E1-955F-8566947F5D25}" sibTransId="{4C68DD42-D609-4A99-BC35-28DBE3355380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E97A6C14-C0D0-48DD-A3C8-F97CD30A5613}" type="presOf" srcId="{18BAE04E-D559-4D48-80A1-055604B1E56F}" destId="{8E8B0731-C804-4094-BF25-3776B001DD77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EFB32DEB-DC7D-499F-AD9A-0E55A8C33876}" srcId="{C283B42D-B51F-45DE-9E1D-C3B9B60045D2}" destId="{18BAE04E-D559-4D48-80A1-055604B1E56F}" srcOrd="0" destOrd="0" parTransId="{C5C1EEE5-AAC4-4863-A4D2-E26CBE0B2D89}" sibTransId="{5787EB8B-81C8-41B8-862F-076F2391D782}"/>
    <dgm:cxn modelId="{99552493-D5E6-48BD-8B47-EA8705725BED}" srcId="{DD13FA67-7FC7-4760-A2A0-634A1CC2FD9B}" destId="{DB3CC298-89D3-4A0F-85B2-F7A71CE26CB3}" srcOrd="2" destOrd="0" parTransId="{022F3EA3-1161-4B68-BC25-FD7AE30C9164}" sibTransId="{69C25B01-EE0F-4494-B100-44DD28294937}"/>
    <dgm:cxn modelId="{05E8AC63-63FE-4100-AAC1-FB68AE870413}" type="presOf" srcId="{C4528A1E-2F61-4482-B715-358C5ACAF20D}" destId="{8AF38CA5-B1B0-4CC7-B99E-2B8C292A428B}" srcOrd="0" destOrd="0" presId="urn:microsoft.com/office/officeart/2005/8/layout/lProcess3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805810FD-346E-49B4-A7C7-28A8E415E11D}" srcId="{DD13FA67-7FC7-4760-A2A0-634A1CC2FD9B}" destId="{C283B42D-B51F-45DE-9E1D-C3B9B60045D2}" srcOrd="3" destOrd="0" parTransId="{0C579631-129A-4C3B-81D1-77784A872DA1}" sibTransId="{84EA0117-F6AA-4738-B7EE-059F3F60D71D}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4675D332-40F7-4646-9EEE-B1D519D1D9CA}" srcId="{DB3CC298-89D3-4A0F-85B2-F7A71CE26CB3}" destId="{C4528A1E-2F61-4482-B715-358C5ACAF20D}" srcOrd="0" destOrd="0" parTransId="{F189E13F-4142-4B37-ACBA-86912EE13F56}" sibTransId="{D1B90FCE-5478-40FA-8623-A371995369A2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2A893758-891E-4239-8C2C-C9A4C60312F4}" srcId="{C283B42D-B51F-45DE-9E1D-C3B9B60045D2}" destId="{CDD8A1C5-A7C1-4FCA-84C8-5F3658CBB8F8}" srcOrd="1" destOrd="0" parTransId="{F1DC3C27-17F1-4371-809D-0E47464A4476}" sibTransId="{E20E9DED-10CD-4DD0-9B3C-FDD3F703428E}"/>
    <dgm:cxn modelId="{246E212D-70D9-4725-9FFC-FBEA42A0E187}" srcId="{DD13FA67-7FC7-4760-A2A0-634A1CC2FD9B}" destId="{466E8455-7EF4-443A-BBB5-95B006A9BC3A}" srcOrd="1" destOrd="0" parTransId="{4273C22E-607A-4393-8310-D693BF0E9CD8}" sibTransId="{35A86728-6AD5-43ED-A521-163A08FD9466}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77A0B85D-BC43-4A70-9199-D67C78F24A7B}" type="presOf" srcId="{E02C5408-F689-451F-9BC2-F74FD4570F3C}" destId="{67D163FD-DFD0-4101-938E-22E25A3AC0A7}" srcOrd="0" destOrd="0" presId="urn:microsoft.com/office/officeart/2005/8/layout/lProcess3"/>
    <dgm:cxn modelId="{91ADF7A8-E37C-4FF0-B823-D1210337C05B}" type="presOf" srcId="{CDD8A1C5-A7C1-4FCA-84C8-5F3658CBB8F8}" destId="{3E848A11-36A2-49C8-8BE9-5CD8B8ABA63D}" srcOrd="0" destOrd="0" presId="urn:microsoft.com/office/officeart/2005/8/layout/lProcess3"/>
    <dgm:cxn modelId="{075D82A7-0657-410A-8674-BC749BB1D2FC}" type="presOf" srcId="{C283B42D-B51F-45DE-9E1D-C3B9B60045D2}" destId="{54E10856-2E46-40CE-B69B-E3EF5F177427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CC4477E8-A137-4C38-97AB-4411B0DE9C9B}" type="presOf" srcId="{DB3CC298-89D3-4A0F-85B2-F7A71CE26CB3}" destId="{B8E9C379-B28F-4F63-9C5D-ECBAA8E33437}" srcOrd="0" destOrd="0" presId="urn:microsoft.com/office/officeart/2005/8/layout/lProcess3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65772A32-C116-4B68-857E-7C2C51D268AE}" type="presParOf" srcId="{93D109BD-A25B-4A02-9DE1-6654481D2D1B}" destId="{8F94DBC6-EF3A-4C21-9659-E2817076B45C}" srcOrd="2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  <dgm:cxn modelId="{D0F483DD-EF2D-447D-A71A-4064DF19A5B3}" type="presParOf" srcId="{93D109BD-A25B-4A02-9DE1-6654481D2D1B}" destId="{2AE1A632-F481-48BF-904C-5EC3BD1EF946}" srcOrd="3" destOrd="0" presId="urn:microsoft.com/office/officeart/2005/8/layout/lProcess3"/>
    <dgm:cxn modelId="{4C282821-8A61-45E9-BC56-F309765F29C3}" type="presParOf" srcId="{93D109BD-A25B-4A02-9DE1-6654481D2D1B}" destId="{5F86C0B7-AECD-4145-A7D6-74436DD4AD61}" srcOrd="4" destOrd="0" presId="urn:microsoft.com/office/officeart/2005/8/layout/lProcess3"/>
    <dgm:cxn modelId="{2669B569-5C69-4F1A-9EC1-F239DCCDD220}" type="presParOf" srcId="{5F86C0B7-AECD-4145-A7D6-74436DD4AD61}" destId="{B8E9C379-B28F-4F63-9C5D-ECBAA8E33437}" srcOrd="0" destOrd="0" presId="urn:microsoft.com/office/officeart/2005/8/layout/lProcess3"/>
    <dgm:cxn modelId="{716C11D3-8247-479B-A6B5-6F0045B0D9B4}" type="presParOf" srcId="{5F86C0B7-AECD-4145-A7D6-74436DD4AD61}" destId="{DC3F03F3-0DA6-49A3-8F3D-6E3FE5BB35EA}" srcOrd="1" destOrd="0" presId="urn:microsoft.com/office/officeart/2005/8/layout/lProcess3"/>
    <dgm:cxn modelId="{9D5C21E3-7153-4C86-9F17-7E947B555DC7}" type="presParOf" srcId="{5F86C0B7-AECD-4145-A7D6-74436DD4AD61}" destId="{8AF38CA5-B1B0-4CC7-B99E-2B8C292A428B}" srcOrd="2" destOrd="0" presId="urn:microsoft.com/office/officeart/2005/8/layout/lProcess3"/>
    <dgm:cxn modelId="{9C3AC219-18CF-4CFC-8917-1ED9AF6661C5}" type="presParOf" srcId="{5F86C0B7-AECD-4145-A7D6-74436DD4AD61}" destId="{960FEDD6-1BF4-48F1-915B-674E150E352E}" srcOrd="3" destOrd="0" presId="urn:microsoft.com/office/officeart/2005/8/layout/lProcess3"/>
    <dgm:cxn modelId="{2BD90628-F240-44C9-8B23-AE33EA25FF58}" type="presParOf" srcId="{5F86C0B7-AECD-4145-A7D6-74436DD4AD61}" destId="{67D163FD-DFD0-4101-938E-22E25A3AC0A7}" srcOrd="4" destOrd="0" presId="urn:microsoft.com/office/officeart/2005/8/layout/lProcess3"/>
    <dgm:cxn modelId="{346E0D70-50BD-4C18-832D-76A926E31943}" type="presParOf" srcId="{93D109BD-A25B-4A02-9DE1-6654481D2D1B}" destId="{F31F1934-C2FF-4CD8-A4B4-ADB2BC7AC180}" srcOrd="5" destOrd="0" presId="urn:microsoft.com/office/officeart/2005/8/layout/lProcess3"/>
    <dgm:cxn modelId="{249696BA-8C9A-402D-AB72-A9FC10C398BD}" type="presParOf" srcId="{93D109BD-A25B-4A02-9DE1-6654481D2D1B}" destId="{6E7D43F5-E7BF-465E-85A2-50336BCAAA63}" srcOrd="6" destOrd="0" presId="urn:microsoft.com/office/officeart/2005/8/layout/lProcess3"/>
    <dgm:cxn modelId="{333F2DAE-0AD1-49CD-8084-562F2CC6F26D}" type="presParOf" srcId="{6E7D43F5-E7BF-465E-85A2-50336BCAAA63}" destId="{54E10856-2E46-40CE-B69B-E3EF5F177427}" srcOrd="0" destOrd="0" presId="urn:microsoft.com/office/officeart/2005/8/layout/lProcess3"/>
    <dgm:cxn modelId="{4ED0C56E-648D-4BAC-96A4-72BC3737C539}" type="presParOf" srcId="{6E7D43F5-E7BF-465E-85A2-50336BCAAA63}" destId="{27534128-2774-4721-B848-B89CE2D47968}" srcOrd="1" destOrd="0" presId="urn:microsoft.com/office/officeart/2005/8/layout/lProcess3"/>
    <dgm:cxn modelId="{A64E8762-2463-4712-91DB-0F49D564FA75}" type="presParOf" srcId="{6E7D43F5-E7BF-465E-85A2-50336BCAAA63}" destId="{8E8B0731-C804-4094-BF25-3776B001DD77}" srcOrd="2" destOrd="0" presId="urn:microsoft.com/office/officeart/2005/8/layout/lProcess3"/>
    <dgm:cxn modelId="{BA0D6374-B8D1-4AB9-AFA4-CEF1C9C9F8FF}" type="presParOf" srcId="{6E7D43F5-E7BF-465E-85A2-50336BCAAA63}" destId="{1584B9F0-113D-4AC8-8891-377A8B560535}" srcOrd="3" destOrd="0" presId="urn:microsoft.com/office/officeart/2005/8/layout/lProcess3"/>
    <dgm:cxn modelId="{6E552447-FFD2-4F02-86EE-D9C50212827E}" type="presParOf" srcId="{6E7D43F5-E7BF-465E-85A2-50336BCAAA63}" destId="{3E848A11-36A2-49C8-8BE9-5CD8B8ABA63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Участников Приоритета 2030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Удобная форма взаимодействия с бизнесом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Дополнительные преимущества на рынке образования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Не участвующих в Приоритете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Обучение студентов с использованием лучших практик 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Обучение преподавателей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DB3CC298-89D3-4A0F-85B2-F7A71CE26CB3}">
      <dgm:prSet phldrT="[Текст]"/>
      <dgm:spPr/>
      <dgm:t>
        <a:bodyPr/>
        <a:lstStyle/>
        <a:p>
          <a:r>
            <a:rPr lang="ru-RU" dirty="0" smtClean="0"/>
            <a:t>Студентов</a:t>
          </a:r>
          <a:endParaRPr lang="ru-RU" dirty="0"/>
        </a:p>
      </dgm:t>
    </dgm:pt>
    <dgm:pt modelId="{022F3EA3-1161-4B68-BC25-FD7AE30C9164}" type="parTrans" cxnId="{99552493-D5E6-48BD-8B47-EA8705725BED}">
      <dgm:prSet/>
      <dgm:spPr/>
      <dgm:t>
        <a:bodyPr/>
        <a:lstStyle/>
        <a:p>
          <a:endParaRPr lang="ru-RU"/>
        </a:p>
      </dgm:t>
    </dgm:pt>
    <dgm:pt modelId="{69C25B01-EE0F-4494-B100-44DD28294937}" type="sibTrans" cxnId="{99552493-D5E6-48BD-8B47-EA8705725BED}">
      <dgm:prSet/>
      <dgm:spPr/>
      <dgm:t>
        <a:bodyPr/>
        <a:lstStyle/>
        <a:p>
          <a:endParaRPr lang="ru-RU"/>
        </a:p>
      </dgm:t>
    </dgm:pt>
    <dgm:pt modelId="{C4528A1E-2F61-4482-B715-358C5ACAF20D}">
      <dgm:prSet phldrT="[Текст]"/>
      <dgm:spPr/>
      <dgm:t>
        <a:bodyPr/>
        <a:lstStyle/>
        <a:p>
          <a:r>
            <a:rPr lang="ru-RU" dirty="0" smtClean="0"/>
            <a:t>Вторая квалификация</a:t>
          </a:r>
          <a:endParaRPr lang="ru-RU" dirty="0"/>
        </a:p>
      </dgm:t>
    </dgm:pt>
    <dgm:pt modelId="{F189E13F-4142-4B37-ACBA-86912EE13F56}" type="parTrans" cxnId="{4675D332-40F7-4646-9EEE-B1D519D1D9CA}">
      <dgm:prSet/>
      <dgm:spPr/>
      <dgm:t>
        <a:bodyPr/>
        <a:lstStyle/>
        <a:p>
          <a:endParaRPr lang="ru-RU"/>
        </a:p>
      </dgm:t>
    </dgm:pt>
    <dgm:pt modelId="{D1B90FCE-5478-40FA-8623-A371995369A2}" type="sibTrans" cxnId="{4675D332-40F7-4646-9EEE-B1D519D1D9CA}">
      <dgm:prSet/>
      <dgm:spPr/>
      <dgm:t>
        <a:bodyPr/>
        <a:lstStyle/>
        <a:p>
          <a:endParaRPr lang="ru-RU"/>
        </a:p>
      </dgm:t>
    </dgm:pt>
    <dgm:pt modelId="{E02C5408-F689-451F-9BC2-F74FD4570F3C}">
      <dgm:prSet phldrT="[Текст]"/>
      <dgm:spPr/>
      <dgm:t>
        <a:bodyPr/>
        <a:lstStyle/>
        <a:p>
          <a:r>
            <a:rPr lang="ru-RU" dirty="0" smtClean="0"/>
            <a:t>Взаимодействие с ИТ-работодателями</a:t>
          </a:r>
          <a:endParaRPr lang="ru-RU" dirty="0"/>
        </a:p>
      </dgm:t>
    </dgm:pt>
    <dgm:pt modelId="{7241A018-FB0D-41E1-955F-8566947F5D25}" type="parTrans" cxnId="{D689138B-5CA7-4AA4-A488-4A4B83318AC0}">
      <dgm:prSet/>
      <dgm:spPr/>
      <dgm:t>
        <a:bodyPr/>
        <a:lstStyle/>
        <a:p>
          <a:endParaRPr lang="ru-RU"/>
        </a:p>
      </dgm:t>
    </dgm:pt>
    <dgm:pt modelId="{4C68DD42-D609-4A99-BC35-28DBE3355380}" type="sibTrans" cxnId="{D689138B-5CA7-4AA4-A488-4A4B83318AC0}">
      <dgm:prSet/>
      <dgm:spPr/>
      <dgm:t>
        <a:bodyPr/>
        <a:lstStyle/>
        <a:p>
          <a:endParaRPr lang="ru-RU"/>
        </a:p>
      </dgm:t>
    </dgm:pt>
    <dgm:pt modelId="{F0108365-FC40-40BD-BA79-124E4E814AAA}">
      <dgm:prSet/>
      <dgm:spPr/>
      <dgm:t>
        <a:bodyPr/>
        <a:lstStyle/>
        <a:p>
          <a:r>
            <a:rPr lang="ru-RU" dirty="0" smtClean="0"/>
            <a:t>Отработка содержания программ ДПО</a:t>
          </a:r>
          <a:endParaRPr lang="ru-RU" dirty="0"/>
        </a:p>
      </dgm:t>
    </dgm:pt>
    <dgm:pt modelId="{6E3EBFE7-A11F-46B1-93A0-490031280318}" type="parTrans" cxnId="{C2693E07-51F6-4FB4-81E2-3E8541822824}">
      <dgm:prSet/>
      <dgm:spPr/>
      <dgm:t>
        <a:bodyPr/>
        <a:lstStyle/>
        <a:p>
          <a:endParaRPr lang="ru-RU"/>
        </a:p>
      </dgm:t>
    </dgm:pt>
    <dgm:pt modelId="{10FDE240-A704-4932-B859-87A97A9717D8}" type="sibTrans" cxnId="{C2693E07-51F6-4FB4-81E2-3E8541822824}">
      <dgm:prSet/>
      <dgm:spPr/>
      <dgm:t>
        <a:bodyPr/>
        <a:lstStyle/>
        <a:p>
          <a:endParaRPr lang="ru-RU"/>
        </a:p>
      </dgm:t>
    </dgm:pt>
    <dgm:pt modelId="{B255C71C-B0F1-465D-BBF1-DCAB8BF4CCE9}">
      <dgm:prSet/>
      <dgm:spPr/>
      <dgm:t>
        <a:bodyPr/>
        <a:lstStyle/>
        <a:p>
          <a:r>
            <a:rPr lang="ru-RU" dirty="0" smtClean="0"/>
            <a:t>Мягкая интеграция в ООП ВО</a:t>
          </a:r>
          <a:endParaRPr lang="ru-RU" dirty="0"/>
        </a:p>
      </dgm:t>
    </dgm:pt>
    <dgm:pt modelId="{95C95A5C-E76D-4048-ADA5-1A76E0332EBC}" type="parTrans" cxnId="{727C1284-EBAB-4659-A539-5B96A6B31893}">
      <dgm:prSet/>
      <dgm:spPr/>
      <dgm:t>
        <a:bodyPr/>
        <a:lstStyle/>
        <a:p>
          <a:endParaRPr lang="ru-RU"/>
        </a:p>
      </dgm:t>
    </dgm:pt>
    <dgm:pt modelId="{39D1C8B9-0580-4B75-B75C-B3FBFC2F0F63}" type="sibTrans" cxnId="{727C1284-EBAB-4659-A539-5B96A6B31893}">
      <dgm:prSet/>
      <dgm:spPr/>
      <dgm:t>
        <a:bodyPr/>
        <a:lstStyle/>
        <a:p>
          <a:endParaRPr lang="ru-RU"/>
        </a:p>
      </dgm:t>
    </dgm:pt>
    <dgm:pt modelId="{A21D2EB6-F231-4E26-8D77-D651B1F58ED4}">
      <dgm:prSet/>
      <dgm:spPr/>
      <dgm:t>
        <a:bodyPr/>
        <a:lstStyle/>
        <a:p>
          <a:r>
            <a:rPr lang="ru-RU" dirty="0" smtClean="0"/>
            <a:t>Социальные связи</a:t>
          </a:r>
          <a:endParaRPr lang="ru-RU" dirty="0"/>
        </a:p>
      </dgm:t>
    </dgm:pt>
    <dgm:pt modelId="{FB858ADA-C641-4352-B6F9-5CB3E5950EA5}" type="parTrans" cxnId="{B1951968-D369-420D-9A3C-D32FDD8B23E8}">
      <dgm:prSet/>
      <dgm:spPr/>
      <dgm:t>
        <a:bodyPr/>
        <a:lstStyle/>
        <a:p>
          <a:endParaRPr lang="ru-RU"/>
        </a:p>
      </dgm:t>
    </dgm:pt>
    <dgm:pt modelId="{36734105-5DD4-4035-86BD-D39493BA98D8}" type="sibTrans" cxnId="{B1951968-D369-420D-9A3C-D32FDD8B23E8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3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6469E-0075-4D53-9C8F-FB4271610F42}" type="pres">
      <dgm:prSet presAssocID="{E873D5C5-0BCA-43E7-AC12-B5E51EE7A4BD}" presName="sibTrans" presStyleCnt="0"/>
      <dgm:spPr/>
    </dgm:pt>
    <dgm:pt modelId="{7340904D-28F1-4B08-963E-F21C2049357F}" type="pres">
      <dgm:prSet presAssocID="{F0108365-FC40-40BD-BA79-124E4E814AAA}" presName="node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1" presStyleCnt="3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96635-A2D1-4B32-ACC1-109849877D74}" type="pres">
      <dgm:prSet presAssocID="{DB7E3013-71CE-4823-9349-E5EE2BEA5CF0}" presName="sibTrans" presStyleCnt="0"/>
      <dgm:spPr/>
    </dgm:pt>
    <dgm:pt modelId="{57323E0A-EA7E-47C5-BDF4-08D60332C1C2}" type="pres">
      <dgm:prSet presAssocID="{B255C71C-B0F1-465D-BBF1-DCAB8BF4CCE9}" presName="node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1A632-F481-48BF-904C-5EC3BD1EF946}" type="pres">
      <dgm:prSet presAssocID="{466E8455-7EF4-443A-BBB5-95B006A9BC3A}" presName="vSp" presStyleCnt="0"/>
      <dgm:spPr/>
    </dgm:pt>
    <dgm:pt modelId="{5F86C0B7-AECD-4145-A7D6-74436DD4AD61}" type="pres">
      <dgm:prSet presAssocID="{DB3CC298-89D3-4A0F-85B2-F7A71CE26CB3}" presName="horFlow" presStyleCnt="0"/>
      <dgm:spPr/>
    </dgm:pt>
    <dgm:pt modelId="{B8E9C379-B28F-4F63-9C5D-ECBAA8E33437}" type="pres">
      <dgm:prSet presAssocID="{DB3CC298-89D3-4A0F-85B2-F7A71CE26CB3}" presName="bigChev" presStyleLbl="node1" presStyleIdx="2" presStyleCnt="3"/>
      <dgm:spPr/>
      <dgm:t>
        <a:bodyPr/>
        <a:lstStyle/>
        <a:p>
          <a:endParaRPr lang="ru-RU"/>
        </a:p>
      </dgm:t>
    </dgm:pt>
    <dgm:pt modelId="{DC3F03F3-0DA6-49A3-8F3D-6E3FE5BB35EA}" type="pres">
      <dgm:prSet presAssocID="{F189E13F-4142-4B37-ACBA-86912EE13F56}" presName="parTrans" presStyleCnt="0"/>
      <dgm:spPr/>
    </dgm:pt>
    <dgm:pt modelId="{8AF38CA5-B1B0-4CC7-B99E-2B8C292A428B}" type="pres">
      <dgm:prSet presAssocID="{C4528A1E-2F61-4482-B715-358C5ACAF20D}" presName="node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FEDD6-1BF4-48F1-915B-674E150E352E}" type="pres">
      <dgm:prSet presAssocID="{D1B90FCE-5478-40FA-8623-A371995369A2}" presName="sibTrans" presStyleCnt="0"/>
      <dgm:spPr/>
    </dgm:pt>
    <dgm:pt modelId="{67D163FD-DFD0-4101-938E-22E25A3AC0A7}" type="pres">
      <dgm:prSet presAssocID="{E02C5408-F689-451F-9BC2-F74FD4570F3C}" presName="node" presStyleLbl="alignAccFollowNode1" presStyleIdx="7" presStyleCnt="9" custScaleX="10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5F84A-C34C-4616-993C-3F85D5ABFE10}" type="pres">
      <dgm:prSet presAssocID="{4C68DD42-D609-4A99-BC35-28DBE3355380}" presName="sibTrans" presStyleCnt="0"/>
      <dgm:spPr/>
    </dgm:pt>
    <dgm:pt modelId="{3CB73BE6-3C6A-4B66-9297-AC33979A5604}" type="pres">
      <dgm:prSet presAssocID="{A21D2EB6-F231-4E26-8D77-D651B1F58ED4}" presName="node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D689138B-5CA7-4AA4-A488-4A4B83318AC0}" srcId="{DB3CC298-89D3-4A0F-85B2-F7A71CE26CB3}" destId="{E02C5408-F689-451F-9BC2-F74FD4570F3C}" srcOrd="1" destOrd="0" parTransId="{7241A018-FB0D-41E1-955F-8566947F5D25}" sibTransId="{4C68DD42-D609-4A99-BC35-28DBE3355380}"/>
    <dgm:cxn modelId="{727C1284-EBAB-4659-A539-5B96A6B31893}" srcId="{466E8455-7EF4-443A-BBB5-95B006A9BC3A}" destId="{B255C71C-B0F1-465D-BBF1-DCAB8BF4CCE9}" srcOrd="2" destOrd="0" parTransId="{95C95A5C-E76D-4048-ADA5-1A76E0332EBC}" sibTransId="{39D1C8B9-0580-4B75-B75C-B3FBFC2F0F63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99552493-D5E6-48BD-8B47-EA8705725BED}" srcId="{DD13FA67-7FC7-4760-A2A0-634A1CC2FD9B}" destId="{DB3CC298-89D3-4A0F-85B2-F7A71CE26CB3}" srcOrd="2" destOrd="0" parTransId="{022F3EA3-1161-4B68-BC25-FD7AE30C9164}" sibTransId="{69C25B01-EE0F-4494-B100-44DD28294937}"/>
    <dgm:cxn modelId="{05E8AC63-63FE-4100-AAC1-FB68AE870413}" type="presOf" srcId="{C4528A1E-2F61-4482-B715-358C5ACAF20D}" destId="{8AF38CA5-B1B0-4CC7-B99E-2B8C292A428B}" srcOrd="0" destOrd="0" presId="urn:microsoft.com/office/officeart/2005/8/layout/lProcess3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B1951968-D369-420D-9A3C-D32FDD8B23E8}" srcId="{DB3CC298-89D3-4A0F-85B2-F7A71CE26CB3}" destId="{A21D2EB6-F231-4E26-8D77-D651B1F58ED4}" srcOrd="2" destOrd="0" parTransId="{FB858ADA-C641-4352-B6F9-5CB3E5950EA5}" sibTransId="{36734105-5DD4-4035-86BD-D39493BA98D8}"/>
    <dgm:cxn modelId="{C2693E07-51F6-4FB4-81E2-3E8541822824}" srcId="{89D5551D-FA9E-49C0-AEA5-D9D75F081DE4}" destId="{F0108365-FC40-40BD-BA79-124E4E814AAA}" srcOrd="2" destOrd="0" parTransId="{6E3EBFE7-A11F-46B1-93A0-490031280318}" sibTransId="{10FDE240-A704-4932-B859-87A97A9717D8}"/>
    <dgm:cxn modelId="{32637198-CC16-4DEF-A564-BA22DCEBDB3A}" type="presOf" srcId="{F0108365-FC40-40BD-BA79-124E4E814AAA}" destId="{7340904D-28F1-4B08-963E-F21C2049357F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4675D332-40F7-4646-9EEE-B1D519D1D9CA}" srcId="{DB3CC298-89D3-4A0F-85B2-F7A71CE26CB3}" destId="{C4528A1E-2F61-4482-B715-358C5ACAF20D}" srcOrd="0" destOrd="0" parTransId="{F189E13F-4142-4B37-ACBA-86912EE13F56}" sibTransId="{D1B90FCE-5478-40FA-8623-A371995369A2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246E212D-70D9-4725-9FFC-FBEA42A0E187}" srcId="{DD13FA67-7FC7-4760-A2A0-634A1CC2FD9B}" destId="{466E8455-7EF4-443A-BBB5-95B006A9BC3A}" srcOrd="1" destOrd="0" parTransId="{4273C22E-607A-4393-8310-D693BF0E9CD8}" sibTransId="{35A86728-6AD5-43ED-A521-163A08FD9466}"/>
    <dgm:cxn modelId="{13ED2227-99D5-4B2B-8564-E12E429A6DA4}" type="presOf" srcId="{A21D2EB6-F231-4E26-8D77-D651B1F58ED4}" destId="{3CB73BE6-3C6A-4B66-9297-AC33979A5604}" srcOrd="0" destOrd="0" presId="urn:microsoft.com/office/officeart/2005/8/layout/lProcess3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83D6014A-1780-445A-A135-F5CF4F2E6C91}" type="presOf" srcId="{B255C71C-B0F1-465D-BBF1-DCAB8BF4CCE9}" destId="{57323E0A-EA7E-47C5-BDF4-08D60332C1C2}" srcOrd="0" destOrd="0" presId="urn:microsoft.com/office/officeart/2005/8/layout/lProcess3"/>
    <dgm:cxn modelId="{77A0B85D-BC43-4A70-9199-D67C78F24A7B}" type="presOf" srcId="{E02C5408-F689-451F-9BC2-F74FD4570F3C}" destId="{67D163FD-DFD0-4101-938E-22E25A3AC0A7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CC4477E8-A137-4C38-97AB-4411B0DE9C9B}" type="presOf" srcId="{DB3CC298-89D3-4A0F-85B2-F7A71CE26CB3}" destId="{B8E9C379-B28F-4F63-9C5D-ECBAA8E33437}" srcOrd="0" destOrd="0" presId="urn:microsoft.com/office/officeart/2005/8/layout/lProcess3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9B054611-E501-4550-BDF7-D93278AD257C}" type="presParOf" srcId="{48DCFD0E-03B2-439F-AC7D-99DDB6A9C1E8}" destId="{9F56469E-0075-4D53-9C8F-FB4271610F42}" srcOrd="5" destOrd="0" presId="urn:microsoft.com/office/officeart/2005/8/layout/lProcess3"/>
    <dgm:cxn modelId="{9DC4C0CC-00D0-4F02-BFEE-26F7FBE83F2C}" type="presParOf" srcId="{48DCFD0E-03B2-439F-AC7D-99DDB6A9C1E8}" destId="{7340904D-28F1-4B08-963E-F21C2049357F}" srcOrd="6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65772A32-C116-4B68-857E-7C2C51D268AE}" type="presParOf" srcId="{93D109BD-A25B-4A02-9DE1-6654481D2D1B}" destId="{8F94DBC6-EF3A-4C21-9659-E2817076B45C}" srcOrd="2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  <dgm:cxn modelId="{4BA94374-7AC9-4D24-917C-FD5CBA269CB3}" type="presParOf" srcId="{8F94DBC6-EF3A-4C21-9659-E2817076B45C}" destId="{EDF96635-A2D1-4B32-ACC1-109849877D74}" srcOrd="5" destOrd="0" presId="urn:microsoft.com/office/officeart/2005/8/layout/lProcess3"/>
    <dgm:cxn modelId="{31A2E702-77AE-4105-971E-EBD64D0ACEDC}" type="presParOf" srcId="{8F94DBC6-EF3A-4C21-9659-E2817076B45C}" destId="{57323E0A-EA7E-47C5-BDF4-08D60332C1C2}" srcOrd="6" destOrd="0" presId="urn:microsoft.com/office/officeart/2005/8/layout/lProcess3"/>
    <dgm:cxn modelId="{D0F483DD-EF2D-447D-A71A-4064DF19A5B3}" type="presParOf" srcId="{93D109BD-A25B-4A02-9DE1-6654481D2D1B}" destId="{2AE1A632-F481-48BF-904C-5EC3BD1EF946}" srcOrd="3" destOrd="0" presId="urn:microsoft.com/office/officeart/2005/8/layout/lProcess3"/>
    <dgm:cxn modelId="{4C282821-8A61-45E9-BC56-F309765F29C3}" type="presParOf" srcId="{93D109BD-A25B-4A02-9DE1-6654481D2D1B}" destId="{5F86C0B7-AECD-4145-A7D6-74436DD4AD61}" srcOrd="4" destOrd="0" presId="urn:microsoft.com/office/officeart/2005/8/layout/lProcess3"/>
    <dgm:cxn modelId="{2669B569-5C69-4F1A-9EC1-F239DCCDD220}" type="presParOf" srcId="{5F86C0B7-AECD-4145-A7D6-74436DD4AD61}" destId="{B8E9C379-B28F-4F63-9C5D-ECBAA8E33437}" srcOrd="0" destOrd="0" presId="urn:microsoft.com/office/officeart/2005/8/layout/lProcess3"/>
    <dgm:cxn modelId="{716C11D3-8247-479B-A6B5-6F0045B0D9B4}" type="presParOf" srcId="{5F86C0B7-AECD-4145-A7D6-74436DD4AD61}" destId="{DC3F03F3-0DA6-49A3-8F3D-6E3FE5BB35EA}" srcOrd="1" destOrd="0" presId="urn:microsoft.com/office/officeart/2005/8/layout/lProcess3"/>
    <dgm:cxn modelId="{9D5C21E3-7153-4C86-9F17-7E947B555DC7}" type="presParOf" srcId="{5F86C0B7-AECD-4145-A7D6-74436DD4AD61}" destId="{8AF38CA5-B1B0-4CC7-B99E-2B8C292A428B}" srcOrd="2" destOrd="0" presId="urn:microsoft.com/office/officeart/2005/8/layout/lProcess3"/>
    <dgm:cxn modelId="{9C3AC219-18CF-4CFC-8917-1ED9AF6661C5}" type="presParOf" srcId="{5F86C0B7-AECD-4145-A7D6-74436DD4AD61}" destId="{960FEDD6-1BF4-48F1-915B-674E150E352E}" srcOrd="3" destOrd="0" presId="urn:microsoft.com/office/officeart/2005/8/layout/lProcess3"/>
    <dgm:cxn modelId="{2BD90628-F240-44C9-8B23-AE33EA25FF58}" type="presParOf" srcId="{5F86C0B7-AECD-4145-A7D6-74436DD4AD61}" destId="{67D163FD-DFD0-4101-938E-22E25A3AC0A7}" srcOrd="4" destOrd="0" presId="urn:microsoft.com/office/officeart/2005/8/layout/lProcess3"/>
    <dgm:cxn modelId="{EF4F1AAD-9979-4366-9588-8221CC99F1FE}" type="presParOf" srcId="{5F86C0B7-AECD-4145-A7D6-74436DD4AD61}" destId="{34A5F84A-C34C-4616-993C-3F85D5ABFE10}" srcOrd="5" destOrd="0" presId="urn:microsoft.com/office/officeart/2005/8/layout/lProcess3"/>
    <dgm:cxn modelId="{576BDB95-0A74-4693-9B06-BBB0714053E7}" type="presParOf" srcId="{5F86C0B7-AECD-4145-A7D6-74436DD4AD61}" destId="{3CB73BE6-3C6A-4B66-9297-AC33979A5604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Фирмы 1С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Вовлечь больше ВУЗов в подготовку 1С-специалистов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Получить альтернативные версии курсов подготовки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Дистрибуторов 1С 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Зацепиться за малые, региональные ВУЗы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Вовлечь </a:t>
          </a:r>
          <a:r>
            <a:rPr lang="ru-RU" dirty="0" err="1" smtClean="0"/>
            <a:t>франчайзи</a:t>
          </a:r>
          <a:r>
            <a:rPr lang="ru-RU" dirty="0" smtClean="0"/>
            <a:t> на хороших условиях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DB3CC298-89D3-4A0F-85B2-F7A71CE26CB3}">
      <dgm:prSet phldrT="[Текст]"/>
      <dgm:spPr/>
      <dgm:t>
        <a:bodyPr/>
        <a:lstStyle/>
        <a:p>
          <a:r>
            <a:rPr lang="ru-RU" dirty="0" err="1" smtClean="0"/>
            <a:t>Франчайзи</a:t>
          </a:r>
          <a:endParaRPr lang="ru-RU" dirty="0"/>
        </a:p>
      </dgm:t>
    </dgm:pt>
    <dgm:pt modelId="{022F3EA3-1161-4B68-BC25-FD7AE30C9164}" type="parTrans" cxnId="{99552493-D5E6-48BD-8B47-EA8705725BED}">
      <dgm:prSet/>
      <dgm:spPr/>
      <dgm:t>
        <a:bodyPr/>
        <a:lstStyle/>
        <a:p>
          <a:endParaRPr lang="ru-RU"/>
        </a:p>
      </dgm:t>
    </dgm:pt>
    <dgm:pt modelId="{69C25B01-EE0F-4494-B100-44DD28294937}" type="sibTrans" cxnId="{99552493-D5E6-48BD-8B47-EA8705725BED}">
      <dgm:prSet/>
      <dgm:spPr/>
      <dgm:t>
        <a:bodyPr/>
        <a:lstStyle/>
        <a:p>
          <a:endParaRPr lang="ru-RU"/>
        </a:p>
      </dgm:t>
    </dgm:pt>
    <dgm:pt modelId="{C4528A1E-2F61-4482-B715-358C5ACAF20D}">
      <dgm:prSet phldrT="[Текст]"/>
      <dgm:spPr/>
      <dgm:t>
        <a:bodyPr/>
        <a:lstStyle/>
        <a:p>
          <a:r>
            <a:rPr lang="ru-RU" dirty="0" smtClean="0"/>
            <a:t>Кадры с подготовкой ведущих ВУЗов </a:t>
          </a:r>
          <a:endParaRPr lang="ru-RU" dirty="0"/>
        </a:p>
      </dgm:t>
    </dgm:pt>
    <dgm:pt modelId="{F189E13F-4142-4B37-ACBA-86912EE13F56}" type="parTrans" cxnId="{4675D332-40F7-4646-9EEE-B1D519D1D9CA}">
      <dgm:prSet/>
      <dgm:spPr/>
      <dgm:t>
        <a:bodyPr/>
        <a:lstStyle/>
        <a:p>
          <a:endParaRPr lang="ru-RU"/>
        </a:p>
      </dgm:t>
    </dgm:pt>
    <dgm:pt modelId="{D1B90FCE-5478-40FA-8623-A371995369A2}" type="sibTrans" cxnId="{4675D332-40F7-4646-9EEE-B1D519D1D9CA}">
      <dgm:prSet/>
      <dgm:spPr/>
      <dgm:t>
        <a:bodyPr/>
        <a:lstStyle/>
        <a:p>
          <a:endParaRPr lang="ru-RU"/>
        </a:p>
      </dgm:t>
    </dgm:pt>
    <dgm:pt modelId="{E02C5408-F689-451F-9BC2-F74FD4570F3C}">
      <dgm:prSet phldrT="[Текст]"/>
      <dgm:spPr/>
      <dgm:t>
        <a:bodyPr/>
        <a:lstStyle/>
        <a:p>
          <a:r>
            <a:rPr lang="ru-RU" dirty="0" smtClean="0"/>
            <a:t>Уникальные сочетания компетенций</a:t>
          </a:r>
          <a:endParaRPr lang="ru-RU" dirty="0"/>
        </a:p>
      </dgm:t>
    </dgm:pt>
    <dgm:pt modelId="{7241A018-FB0D-41E1-955F-8566947F5D25}" type="parTrans" cxnId="{D689138B-5CA7-4AA4-A488-4A4B83318AC0}">
      <dgm:prSet/>
      <dgm:spPr/>
      <dgm:t>
        <a:bodyPr/>
        <a:lstStyle/>
        <a:p>
          <a:endParaRPr lang="ru-RU"/>
        </a:p>
      </dgm:t>
    </dgm:pt>
    <dgm:pt modelId="{4C68DD42-D609-4A99-BC35-28DBE3355380}" type="sibTrans" cxnId="{D689138B-5CA7-4AA4-A488-4A4B83318AC0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3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1" presStyleCnt="3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1A632-F481-48BF-904C-5EC3BD1EF946}" type="pres">
      <dgm:prSet presAssocID="{466E8455-7EF4-443A-BBB5-95B006A9BC3A}" presName="vSp" presStyleCnt="0"/>
      <dgm:spPr/>
    </dgm:pt>
    <dgm:pt modelId="{5F86C0B7-AECD-4145-A7D6-74436DD4AD61}" type="pres">
      <dgm:prSet presAssocID="{DB3CC298-89D3-4A0F-85B2-F7A71CE26CB3}" presName="horFlow" presStyleCnt="0"/>
      <dgm:spPr/>
    </dgm:pt>
    <dgm:pt modelId="{B8E9C379-B28F-4F63-9C5D-ECBAA8E33437}" type="pres">
      <dgm:prSet presAssocID="{DB3CC298-89D3-4A0F-85B2-F7A71CE26CB3}" presName="bigChev" presStyleLbl="node1" presStyleIdx="2" presStyleCnt="3"/>
      <dgm:spPr/>
      <dgm:t>
        <a:bodyPr/>
        <a:lstStyle/>
        <a:p>
          <a:endParaRPr lang="ru-RU"/>
        </a:p>
      </dgm:t>
    </dgm:pt>
    <dgm:pt modelId="{DC3F03F3-0DA6-49A3-8F3D-6E3FE5BB35EA}" type="pres">
      <dgm:prSet presAssocID="{F189E13F-4142-4B37-ACBA-86912EE13F56}" presName="parTrans" presStyleCnt="0"/>
      <dgm:spPr/>
    </dgm:pt>
    <dgm:pt modelId="{8AF38CA5-B1B0-4CC7-B99E-2B8C292A428B}" type="pres">
      <dgm:prSet presAssocID="{C4528A1E-2F61-4482-B715-358C5ACAF20D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FEDD6-1BF4-48F1-915B-674E150E352E}" type="pres">
      <dgm:prSet presAssocID="{D1B90FCE-5478-40FA-8623-A371995369A2}" presName="sibTrans" presStyleCnt="0"/>
      <dgm:spPr/>
    </dgm:pt>
    <dgm:pt modelId="{67D163FD-DFD0-4101-938E-22E25A3AC0A7}" type="pres">
      <dgm:prSet presAssocID="{E02C5408-F689-451F-9BC2-F74FD4570F3C}" presName="node" presStyleLbl="alignAccFollowNode1" presStyleIdx="5" presStyleCnt="6" custScaleX="10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246E212D-70D9-4725-9FFC-FBEA42A0E187}" srcId="{DD13FA67-7FC7-4760-A2A0-634A1CC2FD9B}" destId="{466E8455-7EF4-443A-BBB5-95B006A9BC3A}" srcOrd="1" destOrd="0" parTransId="{4273C22E-607A-4393-8310-D693BF0E9CD8}" sibTransId="{35A86728-6AD5-43ED-A521-163A08FD9466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99552493-D5E6-48BD-8B47-EA8705725BED}" srcId="{DD13FA67-7FC7-4760-A2A0-634A1CC2FD9B}" destId="{DB3CC298-89D3-4A0F-85B2-F7A71CE26CB3}" srcOrd="2" destOrd="0" parTransId="{022F3EA3-1161-4B68-BC25-FD7AE30C9164}" sibTransId="{69C25B01-EE0F-4494-B100-44DD28294937}"/>
    <dgm:cxn modelId="{4675D332-40F7-4646-9EEE-B1D519D1D9CA}" srcId="{DB3CC298-89D3-4A0F-85B2-F7A71CE26CB3}" destId="{C4528A1E-2F61-4482-B715-358C5ACAF20D}" srcOrd="0" destOrd="0" parTransId="{F189E13F-4142-4B37-ACBA-86912EE13F56}" sibTransId="{D1B90FCE-5478-40FA-8623-A371995369A2}"/>
    <dgm:cxn modelId="{CC4477E8-A137-4C38-97AB-4411B0DE9C9B}" type="presOf" srcId="{DB3CC298-89D3-4A0F-85B2-F7A71CE26CB3}" destId="{B8E9C379-B28F-4F63-9C5D-ECBAA8E33437}" srcOrd="0" destOrd="0" presId="urn:microsoft.com/office/officeart/2005/8/layout/lProcess3"/>
    <dgm:cxn modelId="{D689138B-5CA7-4AA4-A488-4A4B83318AC0}" srcId="{DB3CC298-89D3-4A0F-85B2-F7A71CE26CB3}" destId="{E02C5408-F689-451F-9BC2-F74FD4570F3C}" srcOrd="1" destOrd="0" parTransId="{7241A018-FB0D-41E1-955F-8566947F5D25}" sibTransId="{4C68DD42-D609-4A99-BC35-28DBE3355380}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77A0B85D-BC43-4A70-9199-D67C78F24A7B}" type="presOf" srcId="{E02C5408-F689-451F-9BC2-F74FD4570F3C}" destId="{67D163FD-DFD0-4101-938E-22E25A3AC0A7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05E8AC63-63FE-4100-AAC1-FB68AE870413}" type="presOf" srcId="{C4528A1E-2F61-4482-B715-358C5ACAF20D}" destId="{8AF38CA5-B1B0-4CC7-B99E-2B8C292A428B}" srcOrd="0" destOrd="0" presId="urn:microsoft.com/office/officeart/2005/8/layout/lProcess3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65772A32-C116-4B68-857E-7C2C51D268AE}" type="presParOf" srcId="{93D109BD-A25B-4A02-9DE1-6654481D2D1B}" destId="{8F94DBC6-EF3A-4C21-9659-E2817076B45C}" srcOrd="2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  <dgm:cxn modelId="{D0F483DD-EF2D-447D-A71A-4064DF19A5B3}" type="presParOf" srcId="{93D109BD-A25B-4A02-9DE1-6654481D2D1B}" destId="{2AE1A632-F481-48BF-904C-5EC3BD1EF946}" srcOrd="3" destOrd="0" presId="urn:microsoft.com/office/officeart/2005/8/layout/lProcess3"/>
    <dgm:cxn modelId="{4C282821-8A61-45E9-BC56-F309765F29C3}" type="presParOf" srcId="{93D109BD-A25B-4A02-9DE1-6654481D2D1B}" destId="{5F86C0B7-AECD-4145-A7D6-74436DD4AD61}" srcOrd="4" destOrd="0" presId="urn:microsoft.com/office/officeart/2005/8/layout/lProcess3"/>
    <dgm:cxn modelId="{2669B569-5C69-4F1A-9EC1-F239DCCDD220}" type="presParOf" srcId="{5F86C0B7-AECD-4145-A7D6-74436DD4AD61}" destId="{B8E9C379-B28F-4F63-9C5D-ECBAA8E33437}" srcOrd="0" destOrd="0" presId="urn:microsoft.com/office/officeart/2005/8/layout/lProcess3"/>
    <dgm:cxn modelId="{716C11D3-8247-479B-A6B5-6F0045B0D9B4}" type="presParOf" srcId="{5F86C0B7-AECD-4145-A7D6-74436DD4AD61}" destId="{DC3F03F3-0DA6-49A3-8F3D-6E3FE5BB35EA}" srcOrd="1" destOrd="0" presId="urn:microsoft.com/office/officeart/2005/8/layout/lProcess3"/>
    <dgm:cxn modelId="{9D5C21E3-7153-4C86-9F17-7E947B555DC7}" type="presParOf" srcId="{5F86C0B7-AECD-4145-A7D6-74436DD4AD61}" destId="{8AF38CA5-B1B0-4CC7-B99E-2B8C292A428B}" srcOrd="2" destOrd="0" presId="urn:microsoft.com/office/officeart/2005/8/layout/lProcess3"/>
    <dgm:cxn modelId="{9C3AC219-18CF-4CFC-8917-1ED9AF6661C5}" type="presParOf" srcId="{5F86C0B7-AECD-4145-A7D6-74436DD4AD61}" destId="{960FEDD6-1BF4-48F1-915B-674E150E352E}" srcOrd="3" destOrd="0" presId="urn:microsoft.com/office/officeart/2005/8/layout/lProcess3"/>
    <dgm:cxn modelId="{2BD90628-F240-44C9-8B23-AE33EA25FF58}" type="presParOf" srcId="{5F86C0B7-AECD-4145-A7D6-74436DD4AD61}" destId="{67D163FD-DFD0-4101-938E-22E25A3AC0A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Вовлечь студентов в НИР и ОКР на предприятиях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Сориентировать ООП ВО на подготовку творцов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Модель Завод-ВТУЗ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Интеграция </a:t>
          </a:r>
          <a:r>
            <a:rPr lang="en-US" dirty="0" err="1" smtClean="0"/>
            <a:t>RnD</a:t>
          </a:r>
          <a:r>
            <a:rPr lang="en-US" dirty="0" smtClean="0"/>
            <a:t> </a:t>
          </a:r>
          <a:r>
            <a:rPr lang="ru-RU" dirty="0" smtClean="0"/>
            <a:t>и ООП ВО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2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1" presStyleCnt="2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246E212D-70D9-4725-9FFC-FBEA42A0E187}" srcId="{DD13FA67-7FC7-4760-A2A0-634A1CC2FD9B}" destId="{466E8455-7EF4-443A-BBB5-95B006A9BC3A}" srcOrd="1" destOrd="0" parTransId="{4273C22E-607A-4393-8310-D693BF0E9CD8}" sibTransId="{35A86728-6AD5-43ED-A521-163A08FD9466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65772A32-C116-4B68-857E-7C2C51D268AE}" type="presParOf" srcId="{93D109BD-A25B-4A02-9DE1-6654481D2D1B}" destId="{8F94DBC6-EF3A-4C21-9659-E2817076B45C}" srcOrd="2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Фирма 1С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Развитие  модулей </a:t>
          </a:r>
          <a:r>
            <a:rPr lang="en-US" dirty="0" smtClean="0"/>
            <a:t>MES </a:t>
          </a:r>
          <a:r>
            <a:rPr lang="ru-RU" dirty="0" smtClean="0"/>
            <a:t>1С:</a:t>
          </a:r>
          <a:r>
            <a:rPr lang="en-US" dirty="0" smtClean="0"/>
            <a:t>ERP </a:t>
          </a:r>
          <a:r>
            <a:rPr lang="ru-RU" dirty="0" smtClean="0"/>
            <a:t>и аналогичных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Создание новых модулей </a:t>
          </a:r>
          <a:r>
            <a:rPr lang="en-US" dirty="0" smtClean="0"/>
            <a:t>1C</a:t>
          </a:r>
          <a:r>
            <a:rPr lang="ru-RU" dirty="0" smtClean="0"/>
            <a:t>:</a:t>
          </a:r>
          <a:r>
            <a:rPr lang="en-US" dirty="0" smtClean="0"/>
            <a:t>ERP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Потребители 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Автоматизация НИР и ОКР на базе 1С:</a:t>
          </a:r>
          <a:r>
            <a:rPr lang="en-US" dirty="0" smtClean="0"/>
            <a:t>ERP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Решение части задач по автоматизации студенческими командами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91021721-90B0-4F9C-998C-4D642F102F5A}">
      <dgm:prSet/>
      <dgm:spPr/>
      <dgm:t>
        <a:bodyPr/>
        <a:lstStyle/>
        <a:p>
          <a:r>
            <a:rPr lang="ru-RU" dirty="0" err="1" smtClean="0"/>
            <a:t>Франчайзи</a:t>
          </a:r>
          <a:r>
            <a:rPr lang="ru-RU" dirty="0" smtClean="0"/>
            <a:t> </a:t>
          </a:r>
          <a:endParaRPr lang="ru-RU" dirty="0"/>
        </a:p>
      </dgm:t>
    </dgm:pt>
    <dgm:pt modelId="{676D1977-C5DC-4782-A3D2-370E053B4A90}" type="parTrans" cxnId="{ED1D3159-9389-4802-9F9D-05BDA0DE8B0E}">
      <dgm:prSet/>
      <dgm:spPr/>
      <dgm:t>
        <a:bodyPr/>
        <a:lstStyle/>
        <a:p>
          <a:endParaRPr lang="ru-RU"/>
        </a:p>
      </dgm:t>
    </dgm:pt>
    <dgm:pt modelId="{9E8131AB-B4D6-40E3-B209-A3EE73692F1F}" type="sibTrans" cxnId="{ED1D3159-9389-4802-9F9D-05BDA0DE8B0E}">
      <dgm:prSet/>
      <dgm:spPr/>
      <dgm:t>
        <a:bodyPr/>
        <a:lstStyle/>
        <a:p>
          <a:endParaRPr lang="ru-RU"/>
        </a:p>
      </dgm:t>
    </dgm:pt>
    <dgm:pt modelId="{67B3CC5F-3467-4A5A-9838-BA37F054E5D0}">
      <dgm:prSet/>
      <dgm:spPr/>
      <dgm:t>
        <a:bodyPr/>
        <a:lstStyle/>
        <a:p>
          <a:r>
            <a:rPr lang="ru-RU" dirty="0" smtClean="0"/>
            <a:t>Подготовка кадров с уникальным сочетанием компетенций</a:t>
          </a:r>
          <a:endParaRPr lang="ru-RU" dirty="0"/>
        </a:p>
      </dgm:t>
    </dgm:pt>
    <dgm:pt modelId="{F087AE9B-2993-47C6-975B-63A4B2C904F9}" type="parTrans" cxnId="{3B5AF1E2-E8D5-4CC4-8790-D8299BD63819}">
      <dgm:prSet/>
      <dgm:spPr/>
      <dgm:t>
        <a:bodyPr/>
        <a:lstStyle/>
        <a:p>
          <a:endParaRPr lang="ru-RU"/>
        </a:p>
      </dgm:t>
    </dgm:pt>
    <dgm:pt modelId="{D005F936-1614-400D-98A4-DC3CDA50D4ED}" type="sibTrans" cxnId="{3B5AF1E2-E8D5-4CC4-8790-D8299BD63819}">
      <dgm:prSet/>
      <dgm:spPr/>
      <dgm:t>
        <a:bodyPr/>
        <a:lstStyle/>
        <a:p>
          <a:endParaRPr lang="ru-RU"/>
        </a:p>
      </dgm:t>
    </dgm:pt>
    <dgm:pt modelId="{0B441FB0-BA2B-471D-9ACE-57CDE10ADD72}">
      <dgm:prSet/>
      <dgm:spPr/>
      <dgm:t>
        <a:bodyPr/>
        <a:lstStyle/>
        <a:p>
          <a:r>
            <a:rPr lang="ru-RU" dirty="0" smtClean="0"/>
            <a:t>Новые заказы углубление </a:t>
          </a:r>
          <a:r>
            <a:rPr lang="ru-RU" dirty="0" err="1" smtClean="0"/>
            <a:t>цифровизации</a:t>
          </a:r>
          <a:endParaRPr lang="ru-RU" dirty="0"/>
        </a:p>
      </dgm:t>
    </dgm:pt>
    <dgm:pt modelId="{DE9FCAF2-4E1B-4960-9DB2-832A15FF591D}" type="parTrans" cxnId="{94914BAC-08E3-46AD-96A8-9CD95DFE0D96}">
      <dgm:prSet/>
      <dgm:spPr/>
      <dgm:t>
        <a:bodyPr/>
        <a:lstStyle/>
        <a:p>
          <a:endParaRPr lang="ru-RU"/>
        </a:p>
      </dgm:t>
    </dgm:pt>
    <dgm:pt modelId="{A1178961-B0C5-4612-AD24-434A8F93BC1C}" type="sibTrans" cxnId="{94914BAC-08E3-46AD-96A8-9CD95DFE0D96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3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BE2ECBE-D3C0-4760-9851-8E73832617D4}" type="pres">
      <dgm:prSet presAssocID="{91021721-90B0-4F9C-998C-4D642F102F5A}" presName="horFlow" presStyleCnt="0"/>
      <dgm:spPr/>
    </dgm:pt>
    <dgm:pt modelId="{E8593F91-CA5B-4838-8BA6-1C3E24F74355}" type="pres">
      <dgm:prSet presAssocID="{91021721-90B0-4F9C-998C-4D642F102F5A}" presName="bigChev" presStyleLbl="node1" presStyleIdx="1" presStyleCnt="3"/>
      <dgm:spPr/>
      <dgm:t>
        <a:bodyPr/>
        <a:lstStyle/>
        <a:p>
          <a:endParaRPr lang="ru-RU"/>
        </a:p>
      </dgm:t>
    </dgm:pt>
    <dgm:pt modelId="{EFEE60CD-1ADF-4F80-8D2D-D77545EDD547}" type="pres">
      <dgm:prSet presAssocID="{F087AE9B-2993-47C6-975B-63A4B2C904F9}" presName="parTrans" presStyleCnt="0"/>
      <dgm:spPr/>
    </dgm:pt>
    <dgm:pt modelId="{6E0EDEA0-229F-46EA-A596-D7A6E0296048}" type="pres">
      <dgm:prSet presAssocID="{67B3CC5F-3467-4A5A-9838-BA37F054E5D0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F3BA7-D2D3-4003-B3B4-FFA4F7724BF0}" type="pres">
      <dgm:prSet presAssocID="{D005F936-1614-400D-98A4-DC3CDA50D4ED}" presName="sibTrans" presStyleCnt="0"/>
      <dgm:spPr/>
    </dgm:pt>
    <dgm:pt modelId="{0343E233-E2F2-48B2-88AC-367A152E4BCF}" type="pres">
      <dgm:prSet presAssocID="{0B441FB0-BA2B-471D-9ACE-57CDE10ADD72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AF1B-BB8F-426B-A98E-AC825282AB1F}" type="pres">
      <dgm:prSet presAssocID="{91021721-90B0-4F9C-998C-4D642F102F5A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2" presStyleCnt="3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E6E5CF-59DD-488B-B778-F4205214A610}" type="presOf" srcId="{91021721-90B0-4F9C-998C-4D642F102F5A}" destId="{E8593F91-CA5B-4838-8BA6-1C3E24F74355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ED1D3159-9389-4802-9F9D-05BDA0DE8B0E}" srcId="{DD13FA67-7FC7-4760-A2A0-634A1CC2FD9B}" destId="{91021721-90B0-4F9C-998C-4D642F102F5A}" srcOrd="1" destOrd="0" parTransId="{676D1977-C5DC-4782-A3D2-370E053B4A90}" sibTransId="{9E8131AB-B4D6-40E3-B209-A3EE73692F1F}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79460F29-9A95-4BEE-802D-DEC48DE81F5D}" type="presOf" srcId="{0B441FB0-BA2B-471D-9ACE-57CDE10ADD72}" destId="{0343E233-E2F2-48B2-88AC-367A152E4BCF}" srcOrd="0" destOrd="0" presId="urn:microsoft.com/office/officeart/2005/8/layout/lProcess3"/>
    <dgm:cxn modelId="{5E091DA9-0DBD-4F0D-8E52-3FD280A7FC3D}" type="presOf" srcId="{67B3CC5F-3467-4A5A-9838-BA37F054E5D0}" destId="{6E0EDEA0-229F-46EA-A596-D7A6E0296048}" srcOrd="0" destOrd="0" presId="urn:microsoft.com/office/officeart/2005/8/layout/lProcess3"/>
    <dgm:cxn modelId="{94914BAC-08E3-46AD-96A8-9CD95DFE0D96}" srcId="{91021721-90B0-4F9C-998C-4D642F102F5A}" destId="{0B441FB0-BA2B-471D-9ACE-57CDE10ADD72}" srcOrd="1" destOrd="0" parTransId="{DE9FCAF2-4E1B-4960-9DB2-832A15FF591D}" sibTransId="{A1178961-B0C5-4612-AD24-434A8F93BC1C}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3B5AF1E2-E8D5-4CC4-8790-D8299BD63819}" srcId="{91021721-90B0-4F9C-998C-4D642F102F5A}" destId="{67B3CC5F-3467-4A5A-9838-BA37F054E5D0}" srcOrd="0" destOrd="0" parTransId="{F087AE9B-2993-47C6-975B-63A4B2C904F9}" sibTransId="{D005F936-1614-400D-98A4-DC3CDA50D4ED}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246E212D-70D9-4725-9FFC-FBEA42A0E187}" srcId="{DD13FA67-7FC7-4760-A2A0-634A1CC2FD9B}" destId="{466E8455-7EF4-443A-BBB5-95B006A9BC3A}" srcOrd="2" destOrd="0" parTransId="{4273C22E-607A-4393-8310-D693BF0E9CD8}" sibTransId="{35A86728-6AD5-43ED-A521-163A08FD9466}"/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B35867E4-C5E0-44BC-B61A-F0F62B5976FA}" type="presParOf" srcId="{93D109BD-A25B-4A02-9DE1-6654481D2D1B}" destId="{8BE2ECBE-D3C0-4760-9851-8E73832617D4}" srcOrd="2" destOrd="0" presId="urn:microsoft.com/office/officeart/2005/8/layout/lProcess3"/>
    <dgm:cxn modelId="{29006DF8-1C6D-4678-8614-92273B174C86}" type="presParOf" srcId="{8BE2ECBE-D3C0-4760-9851-8E73832617D4}" destId="{E8593F91-CA5B-4838-8BA6-1C3E24F74355}" srcOrd="0" destOrd="0" presId="urn:microsoft.com/office/officeart/2005/8/layout/lProcess3"/>
    <dgm:cxn modelId="{21C29194-438E-44E6-901C-94BCAFFD72D1}" type="presParOf" srcId="{8BE2ECBE-D3C0-4760-9851-8E73832617D4}" destId="{EFEE60CD-1ADF-4F80-8D2D-D77545EDD547}" srcOrd="1" destOrd="0" presId="urn:microsoft.com/office/officeart/2005/8/layout/lProcess3"/>
    <dgm:cxn modelId="{3B2FFF3D-4051-4A05-BFF3-332ADC94891B}" type="presParOf" srcId="{8BE2ECBE-D3C0-4760-9851-8E73832617D4}" destId="{6E0EDEA0-229F-46EA-A596-D7A6E0296048}" srcOrd="2" destOrd="0" presId="urn:microsoft.com/office/officeart/2005/8/layout/lProcess3"/>
    <dgm:cxn modelId="{EE8A33A8-85AA-4226-91FD-949C62BBD2A2}" type="presParOf" srcId="{8BE2ECBE-D3C0-4760-9851-8E73832617D4}" destId="{A34F3BA7-D2D3-4003-B3B4-FFA4F7724BF0}" srcOrd="3" destOrd="0" presId="urn:microsoft.com/office/officeart/2005/8/layout/lProcess3"/>
    <dgm:cxn modelId="{25EFB41A-2CE9-4F7B-8065-4A056A50748C}" type="presParOf" srcId="{8BE2ECBE-D3C0-4760-9851-8E73832617D4}" destId="{0343E233-E2F2-48B2-88AC-367A152E4BCF}" srcOrd="4" destOrd="0" presId="urn:microsoft.com/office/officeart/2005/8/layout/lProcess3"/>
    <dgm:cxn modelId="{8AB3DDE2-477C-45A1-A006-869AB9E0024F}" type="presParOf" srcId="{93D109BD-A25B-4A02-9DE1-6654481D2D1B}" destId="{C9B6AF1B-BB8F-426B-A98E-AC825282AB1F}" srcOrd="3" destOrd="0" presId="urn:microsoft.com/office/officeart/2005/8/layout/lProcess3"/>
    <dgm:cxn modelId="{65772A32-C116-4B68-857E-7C2C51D268AE}" type="presParOf" srcId="{93D109BD-A25B-4A02-9DE1-6654481D2D1B}" destId="{8F94DBC6-EF3A-4C21-9659-E2817076B45C}" srcOrd="4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Массовая подготовка по стеку технологий 1С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Формирование разнообразных сочетаний компетенций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Инструменты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Последовательное изучение 3-4 дисциплин 1С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Формирование потока из студентов 10 + направлений подготовки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2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1" presStyleCnt="2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246E212D-70D9-4725-9FFC-FBEA42A0E187}" srcId="{DD13FA67-7FC7-4760-A2A0-634A1CC2FD9B}" destId="{466E8455-7EF4-443A-BBB5-95B006A9BC3A}" srcOrd="1" destOrd="0" parTransId="{4273C22E-607A-4393-8310-D693BF0E9CD8}" sibTransId="{35A86728-6AD5-43ED-A521-163A08FD9466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65772A32-C116-4B68-857E-7C2C51D268AE}" type="presParOf" srcId="{93D109BD-A25B-4A02-9DE1-6654481D2D1B}" destId="{8F94DBC6-EF3A-4C21-9659-E2817076B45C}" srcOrd="2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13FA67-7FC7-4760-A2A0-634A1CC2FD9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5551D-FA9E-49C0-AEA5-D9D75F081DE4}">
      <dgm:prSet phldrT="[Текст]"/>
      <dgm:spPr/>
      <dgm:t>
        <a:bodyPr/>
        <a:lstStyle/>
        <a:p>
          <a:r>
            <a:rPr lang="ru-RU" dirty="0" smtClean="0"/>
            <a:t>ВУЗы</a:t>
          </a:r>
          <a:endParaRPr lang="ru-RU" dirty="0"/>
        </a:p>
      </dgm:t>
    </dgm:pt>
    <dgm:pt modelId="{DB57E03D-5F80-4F3C-A3D3-8F46DA5FCE64}" type="parTrans" cxnId="{003AE4DA-1ED6-4194-98C4-FFABD8C1EE6C}">
      <dgm:prSet/>
      <dgm:spPr/>
      <dgm:t>
        <a:bodyPr/>
        <a:lstStyle/>
        <a:p>
          <a:endParaRPr lang="ru-RU"/>
        </a:p>
      </dgm:t>
    </dgm:pt>
    <dgm:pt modelId="{FF600C98-A3FF-433A-AC6F-68AD1D4A18EA}" type="sibTrans" cxnId="{003AE4DA-1ED6-4194-98C4-FFABD8C1EE6C}">
      <dgm:prSet/>
      <dgm:spPr/>
      <dgm:t>
        <a:bodyPr/>
        <a:lstStyle/>
        <a:p>
          <a:endParaRPr lang="ru-RU"/>
        </a:p>
      </dgm:t>
    </dgm:pt>
    <dgm:pt modelId="{60531AFC-D457-4EB3-85D7-EFB49F9B7A78}">
      <dgm:prSet phldrT="[Текст]"/>
      <dgm:spPr/>
      <dgm:t>
        <a:bodyPr/>
        <a:lstStyle/>
        <a:p>
          <a:r>
            <a:rPr lang="ru-RU" dirty="0" smtClean="0"/>
            <a:t>Альтернатива «базовым кафедрам» - корпоративная кафедра</a:t>
          </a:r>
          <a:endParaRPr lang="ru-RU" dirty="0"/>
        </a:p>
      </dgm:t>
    </dgm:pt>
    <dgm:pt modelId="{A923F58E-CF03-4185-88B9-2A409CDA849C}" type="parTrans" cxnId="{74828E6A-6331-4238-A808-F53BF7076A5A}">
      <dgm:prSet/>
      <dgm:spPr/>
      <dgm:t>
        <a:bodyPr/>
        <a:lstStyle/>
        <a:p>
          <a:endParaRPr lang="ru-RU"/>
        </a:p>
      </dgm:t>
    </dgm:pt>
    <dgm:pt modelId="{D4005DC2-D5FD-4A07-AA6F-3648A31740D5}" type="sibTrans" cxnId="{74828E6A-6331-4238-A808-F53BF7076A5A}">
      <dgm:prSet/>
      <dgm:spPr/>
      <dgm:t>
        <a:bodyPr/>
        <a:lstStyle/>
        <a:p>
          <a:endParaRPr lang="ru-RU"/>
        </a:p>
      </dgm:t>
    </dgm:pt>
    <dgm:pt modelId="{7F4D18C6-DC5D-40A8-9EA0-985CAA9CE14A}">
      <dgm:prSet phldrT="[Текст]"/>
      <dgm:spPr/>
      <dgm:t>
        <a:bodyPr/>
        <a:lstStyle/>
        <a:p>
          <a:r>
            <a:rPr lang="ru-RU" dirty="0" smtClean="0"/>
            <a:t>Распространение лучших практик от разных работодателей</a:t>
          </a:r>
          <a:endParaRPr lang="ru-RU" dirty="0"/>
        </a:p>
      </dgm:t>
    </dgm:pt>
    <dgm:pt modelId="{BC3F3E4A-7F3E-4212-A5AC-8D3FF5636687}" type="parTrans" cxnId="{386E0383-967C-486A-BF44-EF4C908C4EAB}">
      <dgm:prSet/>
      <dgm:spPr/>
      <dgm:t>
        <a:bodyPr/>
        <a:lstStyle/>
        <a:p>
          <a:endParaRPr lang="ru-RU"/>
        </a:p>
      </dgm:t>
    </dgm:pt>
    <dgm:pt modelId="{E873D5C5-0BCA-43E7-AC12-B5E51EE7A4BD}" type="sibTrans" cxnId="{386E0383-967C-486A-BF44-EF4C908C4EAB}">
      <dgm:prSet/>
      <dgm:spPr/>
      <dgm:t>
        <a:bodyPr/>
        <a:lstStyle/>
        <a:p>
          <a:endParaRPr lang="ru-RU"/>
        </a:p>
      </dgm:t>
    </dgm:pt>
    <dgm:pt modelId="{466E8455-7EF4-443A-BBB5-95B006A9BC3A}">
      <dgm:prSet phldrT="[Текст]"/>
      <dgm:spPr/>
      <dgm:t>
        <a:bodyPr/>
        <a:lstStyle/>
        <a:p>
          <a:r>
            <a:rPr lang="ru-RU" dirty="0" smtClean="0"/>
            <a:t>Потребители </a:t>
          </a:r>
          <a:endParaRPr lang="ru-RU" dirty="0"/>
        </a:p>
      </dgm:t>
    </dgm:pt>
    <dgm:pt modelId="{4273C22E-607A-4393-8310-D693BF0E9CD8}" type="parTrans" cxnId="{246E212D-70D9-4725-9FFC-FBEA42A0E187}">
      <dgm:prSet/>
      <dgm:spPr/>
      <dgm:t>
        <a:bodyPr/>
        <a:lstStyle/>
        <a:p>
          <a:endParaRPr lang="ru-RU"/>
        </a:p>
      </dgm:t>
    </dgm:pt>
    <dgm:pt modelId="{35A86728-6AD5-43ED-A521-163A08FD9466}" type="sibTrans" cxnId="{246E212D-70D9-4725-9FFC-FBEA42A0E187}">
      <dgm:prSet/>
      <dgm:spPr/>
      <dgm:t>
        <a:bodyPr/>
        <a:lstStyle/>
        <a:p>
          <a:endParaRPr lang="ru-RU"/>
        </a:p>
      </dgm:t>
    </dgm:pt>
    <dgm:pt modelId="{D5A3BDA3-B4BC-41B4-8A64-B5A63FA9217B}">
      <dgm:prSet phldrT="[Текст]"/>
      <dgm:spPr/>
      <dgm:t>
        <a:bodyPr/>
        <a:lstStyle/>
        <a:p>
          <a:r>
            <a:rPr lang="ru-RU" dirty="0" smtClean="0"/>
            <a:t>Ежегодный объем выпуска с заданным уровнем качества</a:t>
          </a:r>
          <a:endParaRPr lang="ru-RU" dirty="0"/>
        </a:p>
      </dgm:t>
    </dgm:pt>
    <dgm:pt modelId="{02530378-143A-4AD8-99A4-14C68526D989}" type="parTrans" cxnId="{40070EC8-3395-4419-8F7C-5E26C0E90226}">
      <dgm:prSet/>
      <dgm:spPr/>
      <dgm:t>
        <a:bodyPr/>
        <a:lstStyle/>
        <a:p>
          <a:endParaRPr lang="ru-RU"/>
        </a:p>
      </dgm:t>
    </dgm:pt>
    <dgm:pt modelId="{07A35376-0232-401F-9707-E080F5AD4344}" type="sibTrans" cxnId="{40070EC8-3395-4419-8F7C-5E26C0E90226}">
      <dgm:prSet/>
      <dgm:spPr/>
      <dgm:t>
        <a:bodyPr/>
        <a:lstStyle/>
        <a:p>
          <a:endParaRPr lang="ru-RU"/>
        </a:p>
      </dgm:t>
    </dgm:pt>
    <dgm:pt modelId="{AE88A800-DDD6-4529-A52E-133AFF70B47C}">
      <dgm:prSet phldrT="[Текст]"/>
      <dgm:spPr/>
      <dgm:t>
        <a:bodyPr/>
        <a:lstStyle/>
        <a:p>
          <a:r>
            <a:rPr lang="ru-RU" dirty="0" smtClean="0"/>
            <a:t>Интеграция корпоративной культуры в воспитательную работу</a:t>
          </a:r>
          <a:endParaRPr lang="ru-RU" dirty="0"/>
        </a:p>
      </dgm:t>
    </dgm:pt>
    <dgm:pt modelId="{87F2069A-A601-4040-B7EA-65E1BEC8B9F9}" type="parTrans" cxnId="{39A7089B-5A80-4A29-AB87-14C5D77B1B93}">
      <dgm:prSet/>
      <dgm:spPr/>
      <dgm:t>
        <a:bodyPr/>
        <a:lstStyle/>
        <a:p>
          <a:endParaRPr lang="ru-RU"/>
        </a:p>
      </dgm:t>
    </dgm:pt>
    <dgm:pt modelId="{DB7E3013-71CE-4823-9349-E5EE2BEA5CF0}" type="sibTrans" cxnId="{39A7089B-5A80-4A29-AB87-14C5D77B1B93}">
      <dgm:prSet/>
      <dgm:spPr/>
      <dgm:t>
        <a:bodyPr/>
        <a:lstStyle/>
        <a:p>
          <a:endParaRPr lang="ru-RU"/>
        </a:p>
      </dgm:t>
    </dgm:pt>
    <dgm:pt modelId="{91021721-90B0-4F9C-998C-4D642F102F5A}">
      <dgm:prSet/>
      <dgm:spPr/>
      <dgm:t>
        <a:bodyPr/>
        <a:lstStyle/>
        <a:p>
          <a:r>
            <a:rPr lang="ru-RU" dirty="0" err="1" smtClean="0"/>
            <a:t>Франчайзи</a:t>
          </a:r>
          <a:r>
            <a:rPr lang="ru-RU" dirty="0" smtClean="0"/>
            <a:t> </a:t>
          </a:r>
          <a:endParaRPr lang="ru-RU" dirty="0"/>
        </a:p>
      </dgm:t>
    </dgm:pt>
    <dgm:pt modelId="{676D1977-C5DC-4782-A3D2-370E053B4A90}" type="parTrans" cxnId="{ED1D3159-9389-4802-9F9D-05BDA0DE8B0E}">
      <dgm:prSet/>
      <dgm:spPr/>
      <dgm:t>
        <a:bodyPr/>
        <a:lstStyle/>
        <a:p>
          <a:endParaRPr lang="ru-RU"/>
        </a:p>
      </dgm:t>
    </dgm:pt>
    <dgm:pt modelId="{9E8131AB-B4D6-40E3-B209-A3EE73692F1F}" type="sibTrans" cxnId="{ED1D3159-9389-4802-9F9D-05BDA0DE8B0E}">
      <dgm:prSet/>
      <dgm:spPr/>
      <dgm:t>
        <a:bodyPr/>
        <a:lstStyle/>
        <a:p>
          <a:endParaRPr lang="ru-RU"/>
        </a:p>
      </dgm:t>
    </dgm:pt>
    <dgm:pt modelId="{67B3CC5F-3467-4A5A-9838-BA37F054E5D0}">
      <dgm:prSet/>
      <dgm:spPr/>
      <dgm:t>
        <a:bodyPr/>
        <a:lstStyle/>
        <a:p>
          <a:r>
            <a:rPr lang="ru-RU" dirty="0" smtClean="0"/>
            <a:t>Подготовка кадров с уникальным сочетанием компетенций</a:t>
          </a:r>
          <a:endParaRPr lang="ru-RU" dirty="0"/>
        </a:p>
      </dgm:t>
    </dgm:pt>
    <dgm:pt modelId="{F087AE9B-2993-47C6-975B-63A4B2C904F9}" type="parTrans" cxnId="{3B5AF1E2-E8D5-4CC4-8790-D8299BD63819}">
      <dgm:prSet/>
      <dgm:spPr/>
      <dgm:t>
        <a:bodyPr/>
        <a:lstStyle/>
        <a:p>
          <a:endParaRPr lang="ru-RU"/>
        </a:p>
      </dgm:t>
    </dgm:pt>
    <dgm:pt modelId="{D005F936-1614-400D-98A4-DC3CDA50D4ED}" type="sibTrans" cxnId="{3B5AF1E2-E8D5-4CC4-8790-D8299BD63819}">
      <dgm:prSet/>
      <dgm:spPr/>
      <dgm:t>
        <a:bodyPr/>
        <a:lstStyle/>
        <a:p>
          <a:endParaRPr lang="ru-RU"/>
        </a:p>
      </dgm:t>
    </dgm:pt>
    <dgm:pt modelId="{0B441FB0-BA2B-471D-9ACE-57CDE10ADD72}">
      <dgm:prSet/>
      <dgm:spPr/>
      <dgm:t>
        <a:bodyPr/>
        <a:lstStyle/>
        <a:p>
          <a:r>
            <a:rPr lang="ru-RU" dirty="0" smtClean="0"/>
            <a:t>Насыщение рынка труда ИТ-специалистами</a:t>
          </a:r>
          <a:endParaRPr lang="ru-RU" dirty="0"/>
        </a:p>
      </dgm:t>
    </dgm:pt>
    <dgm:pt modelId="{DE9FCAF2-4E1B-4960-9DB2-832A15FF591D}" type="parTrans" cxnId="{94914BAC-08E3-46AD-96A8-9CD95DFE0D96}">
      <dgm:prSet/>
      <dgm:spPr/>
      <dgm:t>
        <a:bodyPr/>
        <a:lstStyle/>
        <a:p>
          <a:endParaRPr lang="ru-RU"/>
        </a:p>
      </dgm:t>
    </dgm:pt>
    <dgm:pt modelId="{A1178961-B0C5-4612-AD24-434A8F93BC1C}" type="sibTrans" cxnId="{94914BAC-08E3-46AD-96A8-9CD95DFE0D96}">
      <dgm:prSet/>
      <dgm:spPr/>
      <dgm:t>
        <a:bodyPr/>
        <a:lstStyle/>
        <a:p>
          <a:endParaRPr lang="ru-RU"/>
        </a:p>
      </dgm:t>
    </dgm:pt>
    <dgm:pt modelId="{93D109BD-A25B-4A02-9DE1-6654481D2D1B}" type="pres">
      <dgm:prSet presAssocID="{DD13FA67-7FC7-4760-A2A0-634A1CC2FD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DCFD0E-03B2-439F-AC7D-99DDB6A9C1E8}" type="pres">
      <dgm:prSet presAssocID="{89D5551D-FA9E-49C0-AEA5-D9D75F081DE4}" presName="horFlow" presStyleCnt="0"/>
      <dgm:spPr/>
    </dgm:pt>
    <dgm:pt modelId="{A10B9C0A-226E-45A7-B6A7-4821EA3C33AC}" type="pres">
      <dgm:prSet presAssocID="{89D5551D-FA9E-49C0-AEA5-D9D75F081DE4}" presName="bigChev" presStyleLbl="node1" presStyleIdx="0" presStyleCnt="3"/>
      <dgm:spPr/>
      <dgm:t>
        <a:bodyPr/>
        <a:lstStyle/>
        <a:p>
          <a:endParaRPr lang="ru-RU"/>
        </a:p>
      </dgm:t>
    </dgm:pt>
    <dgm:pt modelId="{80628D43-A4A1-4CCB-84FA-F680811A207C}" type="pres">
      <dgm:prSet presAssocID="{A923F58E-CF03-4185-88B9-2A409CDA849C}" presName="parTrans" presStyleCnt="0"/>
      <dgm:spPr/>
    </dgm:pt>
    <dgm:pt modelId="{DBBEBE3D-D231-494F-8982-B410EBC6A8CF}" type="pres">
      <dgm:prSet presAssocID="{60531AFC-D457-4EB3-85D7-EFB49F9B7A78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5AA4D-1EC4-464E-BC57-E943E6158719}" type="pres">
      <dgm:prSet presAssocID="{D4005DC2-D5FD-4A07-AA6F-3648A31740D5}" presName="sibTrans" presStyleCnt="0"/>
      <dgm:spPr/>
    </dgm:pt>
    <dgm:pt modelId="{E651B7CE-440D-4636-8D30-254F6C654000}" type="pres">
      <dgm:prSet presAssocID="{7F4D18C6-DC5D-40A8-9EA0-985CAA9CE14A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71A20-BBA8-49FA-B845-824E51B349C8}" type="pres">
      <dgm:prSet presAssocID="{89D5551D-FA9E-49C0-AEA5-D9D75F081DE4}" presName="vSp" presStyleCnt="0"/>
      <dgm:spPr/>
    </dgm:pt>
    <dgm:pt modelId="{8BE2ECBE-D3C0-4760-9851-8E73832617D4}" type="pres">
      <dgm:prSet presAssocID="{91021721-90B0-4F9C-998C-4D642F102F5A}" presName="horFlow" presStyleCnt="0"/>
      <dgm:spPr/>
    </dgm:pt>
    <dgm:pt modelId="{E8593F91-CA5B-4838-8BA6-1C3E24F74355}" type="pres">
      <dgm:prSet presAssocID="{91021721-90B0-4F9C-998C-4D642F102F5A}" presName="bigChev" presStyleLbl="node1" presStyleIdx="1" presStyleCnt="3"/>
      <dgm:spPr/>
      <dgm:t>
        <a:bodyPr/>
        <a:lstStyle/>
        <a:p>
          <a:endParaRPr lang="ru-RU"/>
        </a:p>
      </dgm:t>
    </dgm:pt>
    <dgm:pt modelId="{EFEE60CD-1ADF-4F80-8D2D-D77545EDD547}" type="pres">
      <dgm:prSet presAssocID="{F087AE9B-2993-47C6-975B-63A4B2C904F9}" presName="parTrans" presStyleCnt="0"/>
      <dgm:spPr/>
    </dgm:pt>
    <dgm:pt modelId="{6E0EDEA0-229F-46EA-A596-D7A6E0296048}" type="pres">
      <dgm:prSet presAssocID="{67B3CC5F-3467-4A5A-9838-BA37F054E5D0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F3BA7-D2D3-4003-B3B4-FFA4F7724BF0}" type="pres">
      <dgm:prSet presAssocID="{D005F936-1614-400D-98A4-DC3CDA50D4ED}" presName="sibTrans" presStyleCnt="0"/>
      <dgm:spPr/>
    </dgm:pt>
    <dgm:pt modelId="{0343E233-E2F2-48B2-88AC-367A152E4BCF}" type="pres">
      <dgm:prSet presAssocID="{0B441FB0-BA2B-471D-9ACE-57CDE10ADD72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AF1B-BB8F-426B-A98E-AC825282AB1F}" type="pres">
      <dgm:prSet presAssocID="{91021721-90B0-4F9C-998C-4D642F102F5A}" presName="vSp" presStyleCnt="0"/>
      <dgm:spPr/>
    </dgm:pt>
    <dgm:pt modelId="{8F94DBC6-EF3A-4C21-9659-E2817076B45C}" type="pres">
      <dgm:prSet presAssocID="{466E8455-7EF4-443A-BBB5-95B006A9BC3A}" presName="horFlow" presStyleCnt="0"/>
      <dgm:spPr/>
    </dgm:pt>
    <dgm:pt modelId="{A789A4E8-B42F-4DD4-8DF1-E8DB00EE2912}" type="pres">
      <dgm:prSet presAssocID="{466E8455-7EF4-443A-BBB5-95B006A9BC3A}" presName="bigChev" presStyleLbl="node1" presStyleIdx="2" presStyleCnt="3"/>
      <dgm:spPr/>
      <dgm:t>
        <a:bodyPr/>
        <a:lstStyle/>
        <a:p>
          <a:endParaRPr lang="ru-RU"/>
        </a:p>
      </dgm:t>
    </dgm:pt>
    <dgm:pt modelId="{D93DCE71-CC1B-4BAC-9EAD-FB95C802DA72}" type="pres">
      <dgm:prSet presAssocID="{02530378-143A-4AD8-99A4-14C68526D989}" presName="parTrans" presStyleCnt="0"/>
      <dgm:spPr/>
    </dgm:pt>
    <dgm:pt modelId="{56758FE2-5877-4A87-B2EC-DAFC285E78CB}" type="pres">
      <dgm:prSet presAssocID="{D5A3BDA3-B4BC-41B4-8A64-B5A63FA9217B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A739B-5F8C-4710-B778-2BB14BF02B5C}" type="pres">
      <dgm:prSet presAssocID="{07A35376-0232-401F-9707-E080F5AD4344}" presName="sibTrans" presStyleCnt="0"/>
      <dgm:spPr/>
    </dgm:pt>
    <dgm:pt modelId="{8DECADF0-B34B-41A8-B3B3-CD5C3F27A420}" type="pres">
      <dgm:prSet presAssocID="{AE88A800-DDD6-4529-A52E-133AFF70B47C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FB635-485E-4E19-8596-672F4CD35B9B}" type="presOf" srcId="{89D5551D-FA9E-49C0-AEA5-D9D75F081DE4}" destId="{A10B9C0A-226E-45A7-B6A7-4821EA3C33AC}" srcOrd="0" destOrd="0" presId="urn:microsoft.com/office/officeart/2005/8/layout/lProcess3"/>
    <dgm:cxn modelId="{246E212D-70D9-4725-9FFC-FBEA42A0E187}" srcId="{DD13FA67-7FC7-4760-A2A0-634A1CC2FD9B}" destId="{466E8455-7EF4-443A-BBB5-95B006A9BC3A}" srcOrd="2" destOrd="0" parTransId="{4273C22E-607A-4393-8310-D693BF0E9CD8}" sibTransId="{35A86728-6AD5-43ED-A521-163A08FD9466}"/>
    <dgm:cxn modelId="{39A7089B-5A80-4A29-AB87-14C5D77B1B93}" srcId="{466E8455-7EF4-443A-BBB5-95B006A9BC3A}" destId="{AE88A800-DDD6-4529-A52E-133AFF70B47C}" srcOrd="1" destOrd="0" parTransId="{87F2069A-A601-4040-B7EA-65E1BEC8B9F9}" sibTransId="{DB7E3013-71CE-4823-9349-E5EE2BEA5CF0}"/>
    <dgm:cxn modelId="{79460F29-9A95-4BEE-802D-DEC48DE81F5D}" type="presOf" srcId="{0B441FB0-BA2B-471D-9ACE-57CDE10ADD72}" destId="{0343E233-E2F2-48B2-88AC-367A152E4BCF}" srcOrd="0" destOrd="0" presId="urn:microsoft.com/office/officeart/2005/8/layout/lProcess3"/>
    <dgm:cxn modelId="{A9B7B9BB-CA9D-4E85-992A-32CDCE9BB4C6}" type="presOf" srcId="{7F4D18C6-DC5D-40A8-9EA0-985CAA9CE14A}" destId="{E651B7CE-440D-4636-8D30-254F6C654000}" srcOrd="0" destOrd="0" presId="urn:microsoft.com/office/officeart/2005/8/layout/lProcess3"/>
    <dgm:cxn modelId="{74828E6A-6331-4238-A808-F53BF7076A5A}" srcId="{89D5551D-FA9E-49C0-AEA5-D9D75F081DE4}" destId="{60531AFC-D457-4EB3-85D7-EFB49F9B7A78}" srcOrd="0" destOrd="0" parTransId="{A923F58E-CF03-4185-88B9-2A409CDA849C}" sibTransId="{D4005DC2-D5FD-4A07-AA6F-3648A31740D5}"/>
    <dgm:cxn modelId="{ED1D3159-9389-4802-9F9D-05BDA0DE8B0E}" srcId="{DD13FA67-7FC7-4760-A2A0-634A1CC2FD9B}" destId="{91021721-90B0-4F9C-998C-4D642F102F5A}" srcOrd="1" destOrd="0" parTransId="{676D1977-C5DC-4782-A3D2-370E053B4A90}" sibTransId="{9E8131AB-B4D6-40E3-B209-A3EE73692F1F}"/>
    <dgm:cxn modelId="{5A1DB0C8-B20E-4A19-8C9E-D4D9343F9AE6}" type="presOf" srcId="{466E8455-7EF4-443A-BBB5-95B006A9BC3A}" destId="{A789A4E8-B42F-4DD4-8DF1-E8DB00EE2912}" srcOrd="0" destOrd="0" presId="urn:microsoft.com/office/officeart/2005/8/layout/lProcess3"/>
    <dgm:cxn modelId="{3B5AF1E2-E8D5-4CC4-8790-D8299BD63819}" srcId="{91021721-90B0-4F9C-998C-4D642F102F5A}" destId="{67B3CC5F-3467-4A5A-9838-BA37F054E5D0}" srcOrd="0" destOrd="0" parTransId="{F087AE9B-2993-47C6-975B-63A4B2C904F9}" sibTransId="{D005F936-1614-400D-98A4-DC3CDA50D4ED}"/>
    <dgm:cxn modelId="{94914BAC-08E3-46AD-96A8-9CD95DFE0D96}" srcId="{91021721-90B0-4F9C-998C-4D642F102F5A}" destId="{0B441FB0-BA2B-471D-9ACE-57CDE10ADD72}" srcOrd="1" destOrd="0" parTransId="{DE9FCAF2-4E1B-4960-9DB2-832A15FF591D}" sibTransId="{A1178961-B0C5-4612-AD24-434A8F93BC1C}"/>
    <dgm:cxn modelId="{5C75B3AF-307B-4041-AF19-1FE3C9E4A881}" type="presOf" srcId="{AE88A800-DDD6-4529-A52E-133AFF70B47C}" destId="{8DECADF0-B34B-41A8-B3B3-CD5C3F27A420}" srcOrd="0" destOrd="0" presId="urn:microsoft.com/office/officeart/2005/8/layout/lProcess3"/>
    <dgm:cxn modelId="{B15F7C16-942B-43BC-93E5-BF05358D8D65}" type="presOf" srcId="{D5A3BDA3-B4BC-41B4-8A64-B5A63FA9217B}" destId="{56758FE2-5877-4A87-B2EC-DAFC285E78CB}" srcOrd="0" destOrd="0" presId="urn:microsoft.com/office/officeart/2005/8/layout/lProcess3"/>
    <dgm:cxn modelId="{A4E1DB95-1810-4EA6-8936-63C837D14BF4}" type="presOf" srcId="{DD13FA67-7FC7-4760-A2A0-634A1CC2FD9B}" destId="{93D109BD-A25B-4A02-9DE1-6654481D2D1B}" srcOrd="0" destOrd="0" presId="urn:microsoft.com/office/officeart/2005/8/layout/lProcess3"/>
    <dgm:cxn modelId="{386E0383-967C-486A-BF44-EF4C908C4EAB}" srcId="{89D5551D-FA9E-49C0-AEA5-D9D75F081DE4}" destId="{7F4D18C6-DC5D-40A8-9EA0-985CAA9CE14A}" srcOrd="1" destOrd="0" parTransId="{BC3F3E4A-7F3E-4212-A5AC-8D3FF5636687}" sibTransId="{E873D5C5-0BCA-43E7-AC12-B5E51EE7A4BD}"/>
    <dgm:cxn modelId="{40070EC8-3395-4419-8F7C-5E26C0E90226}" srcId="{466E8455-7EF4-443A-BBB5-95B006A9BC3A}" destId="{D5A3BDA3-B4BC-41B4-8A64-B5A63FA9217B}" srcOrd="0" destOrd="0" parTransId="{02530378-143A-4AD8-99A4-14C68526D989}" sibTransId="{07A35376-0232-401F-9707-E080F5AD4344}"/>
    <dgm:cxn modelId="{EBE6E5CF-59DD-488B-B778-F4205214A610}" type="presOf" srcId="{91021721-90B0-4F9C-998C-4D642F102F5A}" destId="{E8593F91-CA5B-4838-8BA6-1C3E24F74355}" srcOrd="0" destOrd="0" presId="urn:microsoft.com/office/officeart/2005/8/layout/lProcess3"/>
    <dgm:cxn modelId="{A6794A52-A32E-4A38-8747-07B5FFB72C03}" type="presOf" srcId="{60531AFC-D457-4EB3-85D7-EFB49F9B7A78}" destId="{DBBEBE3D-D231-494F-8982-B410EBC6A8CF}" srcOrd="0" destOrd="0" presId="urn:microsoft.com/office/officeart/2005/8/layout/lProcess3"/>
    <dgm:cxn modelId="{003AE4DA-1ED6-4194-98C4-FFABD8C1EE6C}" srcId="{DD13FA67-7FC7-4760-A2A0-634A1CC2FD9B}" destId="{89D5551D-FA9E-49C0-AEA5-D9D75F081DE4}" srcOrd="0" destOrd="0" parTransId="{DB57E03D-5F80-4F3C-A3D3-8F46DA5FCE64}" sibTransId="{FF600C98-A3FF-433A-AC6F-68AD1D4A18EA}"/>
    <dgm:cxn modelId="{5E091DA9-0DBD-4F0D-8E52-3FD280A7FC3D}" type="presOf" srcId="{67B3CC5F-3467-4A5A-9838-BA37F054E5D0}" destId="{6E0EDEA0-229F-46EA-A596-D7A6E0296048}" srcOrd="0" destOrd="0" presId="urn:microsoft.com/office/officeart/2005/8/layout/lProcess3"/>
    <dgm:cxn modelId="{A306ADFE-E796-4C57-AC4E-5AEBDE140E16}" type="presParOf" srcId="{93D109BD-A25B-4A02-9DE1-6654481D2D1B}" destId="{48DCFD0E-03B2-439F-AC7D-99DDB6A9C1E8}" srcOrd="0" destOrd="0" presId="urn:microsoft.com/office/officeart/2005/8/layout/lProcess3"/>
    <dgm:cxn modelId="{15683F15-24B3-47A7-97A7-DBD0708727CA}" type="presParOf" srcId="{48DCFD0E-03B2-439F-AC7D-99DDB6A9C1E8}" destId="{A10B9C0A-226E-45A7-B6A7-4821EA3C33AC}" srcOrd="0" destOrd="0" presId="urn:microsoft.com/office/officeart/2005/8/layout/lProcess3"/>
    <dgm:cxn modelId="{30242DAA-62F7-44C1-A4D4-C8027C857461}" type="presParOf" srcId="{48DCFD0E-03B2-439F-AC7D-99DDB6A9C1E8}" destId="{80628D43-A4A1-4CCB-84FA-F680811A207C}" srcOrd="1" destOrd="0" presId="urn:microsoft.com/office/officeart/2005/8/layout/lProcess3"/>
    <dgm:cxn modelId="{BE764FF5-C593-446E-AD6A-A6C7AD3EC7E8}" type="presParOf" srcId="{48DCFD0E-03B2-439F-AC7D-99DDB6A9C1E8}" destId="{DBBEBE3D-D231-494F-8982-B410EBC6A8CF}" srcOrd="2" destOrd="0" presId="urn:microsoft.com/office/officeart/2005/8/layout/lProcess3"/>
    <dgm:cxn modelId="{312EA5EC-40A5-4BFD-9EAA-A39E3E873A07}" type="presParOf" srcId="{48DCFD0E-03B2-439F-AC7D-99DDB6A9C1E8}" destId="{4B35AA4D-1EC4-464E-BC57-E943E6158719}" srcOrd="3" destOrd="0" presId="urn:microsoft.com/office/officeart/2005/8/layout/lProcess3"/>
    <dgm:cxn modelId="{887FC01B-0599-4D4D-A38F-8AA6C18B82B1}" type="presParOf" srcId="{48DCFD0E-03B2-439F-AC7D-99DDB6A9C1E8}" destId="{E651B7CE-440D-4636-8D30-254F6C654000}" srcOrd="4" destOrd="0" presId="urn:microsoft.com/office/officeart/2005/8/layout/lProcess3"/>
    <dgm:cxn modelId="{FB526750-35B8-4C78-9567-1514E0FA4EDF}" type="presParOf" srcId="{93D109BD-A25B-4A02-9DE1-6654481D2D1B}" destId="{B8071A20-BBA8-49FA-B845-824E51B349C8}" srcOrd="1" destOrd="0" presId="urn:microsoft.com/office/officeart/2005/8/layout/lProcess3"/>
    <dgm:cxn modelId="{B35867E4-C5E0-44BC-B61A-F0F62B5976FA}" type="presParOf" srcId="{93D109BD-A25B-4A02-9DE1-6654481D2D1B}" destId="{8BE2ECBE-D3C0-4760-9851-8E73832617D4}" srcOrd="2" destOrd="0" presId="urn:microsoft.com/office/officeart/2005/8/layout/lProcess3"/>
    <dgm:cxn modelId="{29006DF8-1C6D-4678-8614-92273B174C86}" type="presParOf" srcId="{8BE2ECBE-D3C0-4760-9851-8E73832617D4}" destId="{E8593F91-CA5B-4838-8BA6-1C3E24F74355}" srcOrd="0" destOrd="0" presId="urn:microsoft.com/office/officeart/2005/8/layout/lProcess3"/>
    <dgm:cxn modelId="{21C29194-438E-44E6-901C-94BCAFFD72D1}" type="presParOf" srcId="{8BE2ECBE-D3C0-4760-9851-8E73832617D4}" destId="{EFEE60CD-1ADF-4F80-8D2D-D77545EDD547}" srcOrd="1" destOrd="0" presId="urn:microsoft.com/office/officeart/2005/8/layout/lProcess3"/>
    <dgm:cxn modelId="{3B2FFF3D-4051-4A05-BFF3-332ADC94891B}" type="presParOf" srcId="{8BE2ECBE-D3C0-4760-9851-8E73832617D4}" destId="{6E0EDEA0-229F-46EA-A596-D7A6E0296048}" srcOrd="2" destOrd="0" presId="urn:microsoft.com/office/officeart/2005/8/layout/lProcess3"/>
    <dgm:cxn modelId="{EE8A33A8-85AA-4226-91FD-949C62BBD2A2}" type="presParOf" srcId="{8BE2ECBE-D3C0-4760-9851-8E73832617D4}" destId="{A34F3BA7-D2D3-4003-B3B4-FFA4F7724BF0}" srcOrd="3" destOrd="0" presId="urn:microsoft.com/office/officeart/2005/8/layout/lProcess3"/>
    <dgm:cxn modelId="{25EFB41A-2CE9-4F7B-8065-4A056A50748C}" type="presParOf" srcId="{8BE2ECBE-D3C0-4760-9851-8E73832617D4}" destId="{0343E233-E2F2-48B2-88AC-367A152E4BCF}" srcOrd="4" destOrd="0" presId="urn:microsoft.com/office/officeart/2005/8/layout/lProcess3"/>
    <dgm:cxn modelId="{8AB3DDE2-477C-45A1-A006-869AB9E0024F}" type="presParOf" srcId="{93D109BD-A25B-4A02-9DE1-6654481D2D1B}" destId="{C9B6AF1B-BB8F-426B-A98E-AC825282AB1F}" srcOrd="3" destOrd="0" presId="urn:microsoft.com/office/officeart/2005/8/layout/lProcess3"/>
    <dgm:cxn modelId="{65772A32-C116-4B68-857E-7C2C51D268AE}" type="presParOf" srcId="{93D109BD-A25B-4A02-9DE1-6654481D2D1B}" destId="{8F94DBC6-EF3A-4C21-9659-E2817076B45C}" srcOrd="4" destOrd="0" presId="urn:microsoft.com/office/officeart/2005/8/layout/lProcess3"/>
    <dgm:cxn modelId="{BFC75F16-248B-4D75-94BC-A898AE1B3830}" type="presParOf" srcId="{8F94DBC6-EF3A-4C21-9659-E2817076B45C}" destId="{A789A4E8-B42F-4DD4-8DF1-E8DB00EE2912}" srcOrd="0" destOrd="0" presId="urn:microsoft.com/office/officeart/2005/8/layout/lProcess3"/>
    <dgm:cxn modelId="{085FAAFE-B4A8-4099-B1B5-24DF56C6DBF2}" type="presParOf" srcId="{8F94DBC6-EF3A-4C21-9659-E2817076B45C}" destId="{D93DCE71-CC1B-4BAC-9EAD-FB95C802DA72}" srcOrd="1" destOrd="0" presId="urn:microsoft.com/office/officeart/2005/8/layout/lProcess3"/>
    <dgm:cxn modelId="{CFE95FEB-18D2-4CA0-A0CE-9DD39BFCBF0B}" type="presParOf" srcId="{8F94DBC6-EF3A-4C21-9659-E2817076B45C}" destId="{56758FE2-5877-4A87-B2EC-DAFC285E78CB}" srcOrd="2" destOrd="0" presId="urn:microsoft.com/office/officeart/2005/8/layout/lProcess3"/>
    <dgm:cxn modelId="{326458A6-7A79-46CA-8524-C09E718CCAC6}" type="presParOf" srcId="{8F94DBC6-EF3A-4C21-9659-E2817076B45C}" destId="{978A739B-5F8C-4710-B778-2BB14BF02B5C}" srcOrd="3" destOrd="0" presId="urn:microsoft.com/office/officeart/2005/8/layout/lProcess3"/>
    <dgm:cxn modelId="{68FB3B4C-F304-4B14-9E87-807FB0086D03}" type="presParOf" srcId="{8F94DBC6-EF3A-4C21-9659-E2817076B45C}" destId="{8DECADF0-B34B-41A8-B3B3-CD5C3F27A42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BC06-44AA-46C4-BA1E-7B16195FC0D9}">
      <dsp:nvSpPr>
        <dsp:cNvPr id="0" name=""/>
        <dsp:cNvSpPr/>
      </dsp:nvSpPr>
      <dsp:spPr>
        <a:xfrm>
          <a:off x="0" y="3550927"/>
          <a:ext cx="7798593" cy="1165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latin typeface="Calibri"/>
            </a:rPr>
            <a:t>При участии работодателей </a:t>
          </a:r>
          <a:endParaRPr lang="ru-RU" sz="2200" kern="1200"/>
        </a:p>
      </dsp:txBody>
      <dsp:txXfrm>
        <a:off x="0" y="3550927"/>
        <a:ext cx="7798593" cy="629366"/>
      </dsp:txXfrm>
    </dsp:sp>
    <dsp:sp modelId="{E3538A75-E733-4E55-A816-D25E79D05A92}">
      <dsp:nvSpPr>
        <dsp:cNvPr id="0" name=""/>
        <dsp:cNvSpPr/>
      </dsp:nvSpPr>
      <dsp:spPr>
        <a:xfrm>
          <a:off x="0" y="4156984"/>
          <a:ext cx="7798593" cy="5361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Calibri"/>
            </a:rPr>
            <a:t>Рецензирование</a:t>
          </a:r>
          <a:r>
            <a:rPr lang="ru-RU" sz="1500" kern="1200"/>
            <a:t> ОП, преподаватели-практики, практическая подготовка</a:t>
          </a:r>
          <a:r>
            <a:rPr lang="ru-RU" sz="1500" kern="1200">
              <a:latin typeface="Calibri"/>
            </a:rPr>
            <a:t>, прием ИА</a:t>
          </a:r>
          <a:endParaRPr lang="ru-RU" sz="1500" kern="1200"/>
        </a:p>
      </dsp:txBody>
      <dsp:txXfrm>
        <a:off x="0" y="4156984"/>
        <a:ext cx="7798593" cy="536127"/>
      </dsp:txXfrm>
    </dsp:sp>
    <dsp:sp modelId="{9B6B6E2B-1CBF-4090-90EA-C88497A737FD}">
      <dsp:nvSpPr>
        <dsp:cNvPr id="0" name=""/>
        <dsp:cNvSpPr/>
      </dsp:nvSpPr>
      <dsp:spPr>
        <a:xfrm rot="10800000">
          <a:off x="0" y="1775880"/>
          <a:ext cx="7798593" cy="17925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кадров для цифровой трансформации</a:t>
          </a:r>
          <a:endParaRPr lang="ru-RU" sz="2200" kern="1200" dirty="0"/>
        </a:p>
      </dsp:txBody>
      <dsp:txXfrm rot="-10800000">
        <a:off x="0" y="1775880"/>
        <a:ext cx="7798593" cy="629177"/>
      </dsp:txXfrm>
    </dsp:sp>
    <dsp:sp modelId="{0A486DC9-113D-45B4-91F8-A304795F6EDD}">
      <dsp:nvSpPr>
        <dsp:cNvPr id="0" name=""/>
        <dsp:cNvSpPr/>
      </dsp:nvSpPr>
      <dsp:spPr>
        <a:xfrm>
          <a:off x="0" y="2405058"/>
          <a:ext cx="3899296" cy="5359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Calibri"/>
            </a:rPr>
            <a:t>Формирование дополнительных ИТ-компетенций </a:t>
          </a:r>
          <a:endParaRPr lang="ru-RU" sz="1500" kern="1200"/>
        </a:p>
      </dsp:txBody>
      <dsp:txXfrm>
        <a:off x="0" y="2405058"/>
        <a:ext cx="3899296" cy="535966"/>
      </dsp:txXfrm>
    </dsp:sp>
    <dsp:sp modelId="{612724A3-193A-4D95-9A73-752C88D8932C}">
      <dsp:nvSpPr>
        <dsp:cNvPr id="0" name=""/>
        <dsp:cNvSpPr/>
      </dsp:nvSpPr>
      <dsp:spPr>
        <a:xfrm>
          <a:off x="3899296" y="2405058"/>
          <a:ext cx="3899296" cy="5359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Calibri"/>
            </a:rPr>
            <a:t>Формирование компетенций в области основ алгоритмизации и программирования</a:t>
          </a:r>
          <a:endParaRPr lang="ru-RU" sz="1500" kern="1200"/>
        </a:p>
      </dsp:txBody>
      <dsp:txXfrm>
        <a:off x="3899296" y="2405058"/>
        <a:ext cx="3899296" cy="535966"/>
      </dsp:txXfrm>
    </dsp:sp>
    <dsp:sp modelId="{13D03D6E-FE01-488F-8F3D-58BF83C045D1}">
      <dsp:nvSpPr>
        <dsp:cNvPr id="0" name=""/>
        <dsp:cNvSpPr/>
      </dsp:nvSpPr>
      <dsp:spPr>
        <a:xfrm rot="10800000">
          <a:off x="0" y="833"/>
          <a:ext cx="7798593" cy="17925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latin typeface="Calibri"/>
            </a:rPr>
            <a:t>Программа профессиональной переподготовки 250+ часов</a:t>
          </a:r>
          <a:endParaRPr lang="ru-RU" sz="2200" kern="1200"/>
        </a:p>
      </dsp:txBody>
      <dsp:txXfrm rot="-10800000">
        <a:off x="0" y="833"/>
        <a:ext cx="7798593" cy="629177"/>
      </dsp:txXfrm>
    </dsp:sp>
    <dsp:sp modelId="{5A0AF756-9185-43B9-8D4B-42F16A502A18}">
      <dsp:nvSpPr>
        <dsp:cNvPr id="0" name=""/>
        <dsp:cNvSpPr/>
      </dsp:nvSpPr>
      <dsp:spPr>
        <a:xfrm>
          <a:off x="0" y="630011"/>
          <a:ext cx="3899296" cy="5359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Calibri"/>
            </a:rPr>
            <a:t>ИТ-студенты бакалавриат/специалиетет</a:t>
          </a:r>
          <a:endParaRPr lang="ru-RU" sz="1500" kern="1200"/>
        </a:p>
      </dsp:txBody>
      <dsp:txXfrm>
        <a:off x="0" y="630011"/>
        <a:ext cx="3899296" cy="535966"/>
      </dsp:txXfrm>
    </dsp:sp>
    <dsp:sp modelId="{6C21AF62-764F-4B80-9332-ECF5631FFEDE}">
      <dsp:nvSpPr>
        <dsp:cNvPr id="0" name=""/>
        <dsp:cNvSpPr/>
      </dsp:nvSpPr>
      <dsp:spPr>
        <a:xfrm>
          <a:off x="3899296" y="630011"/>
          <a:ext cx="3899296" cy="5359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Calibri"/>
            </a:rPr>
            <a:t>не-ИТ студенты бакалавриат/</a:t>
          </a:r>
          <a:r>
            <a:rPr lang="ru-RU" sz="1500" kern="1200" err="1">
              <a:latin typeface="Calibri"/>
            </a:rPr>
            <a:t>специалиетет</a:t>
          </a:r>
          <a:r>
            <a:rPr lang="ru-RU" sz="1500" kern="1200">
              <a:latin typeface="Calibri"/>
            </a:rPr>
            <a:t> + магистратура</a:t>
          </a:r>
          <a:endParaRPr lang="ru-RU" sz="1500" kern="1200"/>
        </a:p>
      </dsp:txBody>
      <dsp:txXfrm>
        <a:off x="3899296" y="630011"/>
        <a:ext cx="3899296" cy="535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2565872" y="374"/>
          <a:ext cx="2641694" cy="10566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Содержание программы</a:t>
          </a:r>
          <a:endParaRPr lang="ru-RU" sz="2300" kern="1200" dirty="0"/>
        </a:p>
      </dsp:txBody>
      <dsp:txXfrm>
        <a:off x="3094211" y="374"/>
        <a:ext cx="1585017" cy="1056677"/>
      </dsp:txXfrm>
    </dsp:sp>
    <dsp:sp modelId="{DBBEBE3D-D231-494F-8982-B410EBC6A8CF}">
      <dsp:nvSpPr>
        <dsp:cNvPr id="0" name=""/>
        <dsp:cNvSpPr/>
      </dsp:nvSpPr>
      <dsp:spPr>
        <a:xfrm>
          <a:off x="4864147" y="90192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разрабатывается в соответствии с потребностями </a:t>
          </a:r>
          <a:endParaRPr lang="ru-RU" sz="1300" kern="1200" dirty="0"/>
        </a:p>
      </dsp:txBody>
      <dsp:txXfrm>
        <a:off x="5302668" y="90192"/>
        <a:ext cx="1315564" cy="877042"/>
      </dsp:txXfrm>
    </dsp:sp>
    <dsp:sp modelId="{E651B7CE-440D-4636-8D30-254F6C654000}">
      <dsp:nvSpPr>
        <dsp:cNvPr id="0" name=""/>
        <dsp:cNvSpPr/>
      </dsp:nvSpPr>
      <dsp:spPr>
        <a:xfrm>
          <a:off x="6749788" y="90192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рецензируется тремя крупными компаниями</a:t>
          </a:r>
          <a:endParaRPr lang="ru-RU" sz="1300" kern="1200" dirty="0"/>
        </a:p>
      </dsp:txBody>
      <dsp:txXfrm>
        <a:off x="7188309" y="90192"/>
        <a:ext cx="1315564" cy="877042"/>
      </dsp:txXfrm>
    </dsp:sp>
    <dsp:sp modelId="{A789A4E8-B42F-4DD4-8DF1-E8DB00EE2912}">
      <dsp:nvSpPr>
        <dsp:cNvPr id="0" name=""/>
        <dsp:cNvSpPr/>
      </dsp:nvSpPr>
      <dsp:spPr>
        <a:xfrm>
          <a:off x="2565872" y="1204987"/>
          <a:ext cx="2641694" cy="10566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Участие в реализации</a:t>
          </a:r>
          <a:endParaRPr lang="ru-RU" sz="2300" kern="1200" dirty="0"/>
        </a:p>
      </dsp:txBody>
      <dsp:txXfrm>
        <a:off x="3094211" y="1204987"/>
        <a:ext cx="1585017" cy="1056677"/>
      </dsp:txXfrm>
    </dsp:sp>
    <dsp:sp modelId="{56758FE2-5877-4A87-B2EC-DAFC285E78CB}">
      <dsp:nvSpPr>
        <dsp:cNvPr id="0" name=""/>
        <dsp:cNvSpPr/>
      </dsp:nvSpPr>
      <dsp:spPr>
        <a:xfrm>
          <a:off x="4864147" y="1294805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модуль практики в завершении программы </a:t>
          </a:r>
          <a:endParaRPr lang="ru-RU" sz="1300" kern="1200" dirty="0"/>
        </a:p>
      </dsp:txBody>
      <dsp:txXfrm>
        <a:off x="5302668" y="1294805"/>
        <a:ext cx="1315564" cy="877042"/>
      </dsp:txXfrm>
    </dsp:sp>
    <dsp:sp modelId="{8DECADF0-B34B-41A8-B3B3-CD5C3F27A420}">
      <dsp:nvSpPr>
        <dsp:cNvPr id="0" name=""/>
        <dsp:cNvSpPr/>
      </dsp:nvSpPr>
      <dsp:spPr>
        <a:xfrm>
          <a:off x="6749788" y="1294805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обязательно участие преподавателей-практиков</a:t>
          </a:r>
          <a:endParaRPr lang="ru-RU" sz="1300" kern="1200" dirty="0"/>
        </a:p>
      </dsp:txBody>
      <dsp:txXfrm>
        <a:off x="7188309" y="1294805"/>
        <a:ext cx="1315564" cy="877042"/>
      </dsp:txXfrm>
    </dsp:sp>
    <dsp:sp modelId="{B8E9C379-B28F-4F63-9C5D-ECBAA8E33437}">
      <dsp:nvSpPr>
        <dsp:cNvPr id="0" name=""/>
        <dsp:cNvSpPr/>
      </dsp:nvSpPr>
      <dsp:spPr>
        <a:xfrm>
          <a:off x="2565872" y="2409600"/>
          <a:ext cx="2641694" cy="10566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Результат обучения</a:t>
          </a:r>
          <a:endParaRPr lang="ru-RU" sz="2300" kern="1200" dirty="0"/>
        </a:p>
      </dsp:txBody>
      <dsp:txXfrm>
        <a:off x="3094211" y="2409600"/>
        <a:ext cx="1585017" cy="1056677"/>
      </dsp:txXfrm>
    </dsp:sp>
    <dsp:sp modelId="{8AF38CA5-B1B0-4CC7-B99E-2B8C292A428B}">
      <dsp:nvSpPr>
        <dsp:cNvPr id="0" name=""/>
        <dsp:cNvSpPr/>
      </dsp:nvSpPr>
      <dsp:spPr>
        <a:xfrm>
          <a:off x="4864147" y="2499418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оценивается на экзамене представителями работодателя </a:t>
          </a:r>
          <a:endParaRPr lang="ru-RU" sz="1300" kern="1200" dirty="0"/>
        </a:p>
      </dsp:txBody>
      <dsp:txXfrm>
        <a:off x="5302668" y="2499418"/>
        <a:ext cx="1315564" cy="877042"/>
      </dsp:txXfrm>
    </dsp:sp>
    <dsp:sp modelId="{67D163FD-DFD0-4101-938E-22E25A3AC0A7}">
      <dsp:nvSpPr>
        <dsp:cNvPr id="0" name=""/>
        <dsp:cNvSpPr/>
      </dsp:nvSpPr>
      <dsp:spPr>
        <a:xfrm>
          <a:off x="6749788" y="2499418"/>
          <a:ext cx="221992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экзамен отражает техническую часть собеседования</a:t>
          </a:r>
          <a:endParaRPr lang="ru-RU" sz="1300" kern="1200" dirty="0"/>
        </a:p>
      </dsp:txBody>
      <dsp:txXfrm>
        <a:off x="7188309" y="2499418"/>
        <a:ext cx="1342884" cy="877042"/>
      </dsp:txXfrm>
    </dsp:sp>
    <dsp:sp modelId="{54E10856-2E46-40CE-B69B-E3EF5F177427}">
      <dsp:nvSpPr>
        <dsp:cNvPr id="0" name=""/>
        <dsp:cNvSpPr/>
      </dsp:nvSpPr>
      <dsp:spPr>
        <a:xfrm>
          <a:off x="2565872" y="3614213"/>
          <a:ext cx="2641694" cy="10566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Итог</a:t>
          </a:r>
          <a:endParaRPr lang="ru-RU" sz="2300" kern="1200" dirty="0"/>
        </a:p>
      </dsp:txBody>
      <dsp:txXfrm>
        <a:off x="3094211" y="3614213"/>
        <a:ext cx="1585017" cy="1056677"/>
      </dsp:txXfrm>
    </dsp:sp>
    <dsp:sp modelId="{8E8B0731-C804-4094-BF25-3776B001DD77}">
      <dsp:nvSpPr>
        <dsp:cNvPr id="0" name=""/>
        <dsp:cNvSpPr/>
      </dsp:nvSpPr>
      <dsp:spPr>
        <a:xfrm>
          <a:off x="4864147" y="3704030"/>
          <a:ext cx="219260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студенты, обученные под потребности работодателя</a:t>
          </a:r>
          <a:endParaRPr lang="ru-RU" sz="1300" kern="1200" dirty="0"/>
        </a:p>
      </dsp:txBody>
      <dsp:txXfrm>
        <a:off x="5302668" y="3704030"/>
        <a:ext cx="1315564" cy="877042"/>
      </dsp:txXfrm>
    </dsp:sp>
    <dsp:sp modelId="{3E848A11-36A2-49C8-8BE9-5CD8B8ABA63D}">
      <dsp:nvSpPr>
        <dsp:cNvPr id="0" name=""/>
        <dsp:cNvSpPr/>
      </dsp:nvSpPr>
      <dsp:spPr>
        <a:xfrm>
          <a:off x="6749788" y="3704030"/>
          <a:ext cx="2219926" cy="87704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параллельно </a:t>
          </a:r>
          <a:r>
            <a:rPr lang="ru-RU" sz="1300" kern="1200" dirty="0" smtClean="0"/>
            <a:t>они окончили ВО, их можно брать на </a:t>
          </a:r>
          <a:r>
            <a:rPr lang="en-US" sz="1300" kern="1200" dirty="0" smtClean="0"/>
            <a:t>full-time</a:t>
          </a:r>
          <a:endParaRPr lang="ru-RU" sz="1300" kern="1200" dirty="0"/>
        </a:p>
      </dsp:txBody>
      <dsp:txXfrm>
        <a:off x="7188309" y="3704030"/>
        <a:ext cx="1342884" cy="877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182555" y="397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Участников Приоритета 2030</a:t>
          </a:r>
          <a:endParaRPr lang="ru-RU" sz="2800" kern="1200" dirty="0"/>
        </a:p>
      </dsp:txBody>
      <dsp:txXfrm>
        <a:off x="894517" y="397"/>
        <a:ext cx="2135886" cy="1423924"/>
      </dsp:txXfrm>
    </dsp:sp>
    <dsp:sp modelId="{DBBEBE3D-D231-494F-8982-B410EBC6A8CF}">
      <dsp:nvSpPr>
        <dsp:cNvPr id="0" name=""/>
        <dsp:cNvSpPr/>
      </dsp:nvSpPr>
      <dsp:spPr>
        <a:xfrm>
          <a:off x="3279590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Удобная форма взаимодействия с бизнесом</a:t>
          </a:r>
          <a:endParaRPr lang="ru-RU" sz="1800" kern="1200" dirty="0"/>
        </a:p>
      </dsp:txBody>
      <dsp:txXfrm>
        <a:off x="3870519" y="121430"/>
        <a:ext cx="1772785" cy="1181857"/>
      </dsp:txXfrm>
    </dsp:sp>
    <dsp:sp modelId="{E651B7CE-440D-4636-8D30-254F6C654000}">
      <dsp:nvSpPr>
        <dsp:cNvPr id="0" name=""/>
        <dsp:cNvSpPr/>
      </dsp:nvSpPr>
      <dsp:spPr>
        <a:xfrm>
          <a:off x="5820582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Дополнительные преимущества на рынке образования</a:t>
          </a:r>
          <a:endParaRPr lang="ru-RU" sz="1800" kern="1200" dirty="0"/>
        </a:p>
      </dsp:txBody>
      <dsp:txXfrm>
        <a:off x="6411511" y="121430"/>
        <a:ext cx="1772785" cy="1181857"/>
      </dsp:txXfrm>
    </dsp:sp>
    <dsp:sp modelId="{7340904D-28F1-4B08-963E-F21C2049357F}">
      <dsp:nvSpPr>
        <dsp:cNvPr id="0" name=""/>
        <dsp:cNvSpPr/>
      </dsp:nvSpPr>
      <dsp:spPr>
        <a:xfrm>
          <a:off x="8361575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Отработка содержания программ ДПО</a:t>
          </a:r>
          <a:endParaRPr lang="ru-RU" sz="1800" kern="1200" dirty="0"/>
        </a:p>
      </dsp:txBody>
      <dsp:txXfrm>
        <a:off x="8952504" y="121430"/>
        <a:ext cx="1772785" cy="1181857"/>
      </dsp:txXfrm>
    </dsp:sp>
    <dsp:sp modelId="{A789A4E8-B42F-4DD4-8DF1-E8DB00EE2912}">
      <dsp:nvSpPr>
        <dsp:cNvPr id="0" name=""/>
        <dsp:cNvSpPr/>
      </dsp:nvSpPr>
      <dsp:spPr>
        <a:xfrm>
          <a:off x="182555" y="1623670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участвующих в Приоритете</a:t>
          </a:r>
          <a:endParaRPr lang="ru-RU" sz="2800" kern="1200" dirty="0"/>
        </a:p>
      </dsp:txBody>
      <dsp:txXfrm>
        <a:off x="894517" y="1623670"/>
        <a:ext cx="2135886" cy="1423924"/>
      </dsp:txXfrm>
    </dsp:sp>
    <dsp:sp modelId="{56758FE2-5877-4A87-B2EC-DAFC285E78CB}">
      <dsp:nvSpPr>
        <dsp:cNvPr id="0" name=""/>
        <dsp:cNvSpPr/>
      </dsp:nvSpPr>
      <dsp:spPr>
        <a:xfrm>
          <a:off x="3279590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студентов с использованием лучших практик </a:t>
          </a:r>
          <a:endParaRPr lang="ru-RU" sz="1800" kern="1200" dirty="0"/>
        </a:p>
      </dsp:txBody>
      <dsp:txXfrm>
        <a:off x="3870519" y="1744704"/>
        <a:ext cx="1772785" cy="1181857"/>
      </dsp:txXfrm>
    </dsp:sp>
    <dsp:sp modelId="{8DECADF0-B34B-41A8-B3B3-CD5C3F27A420}">
      <dsp:nvSpPr>
        <dsp:cNvPr id="0" name=""/>
        <dsp:cNvSpPr/>
      </dsp:nvSpPr>
      <dsp:spPr>
        <a:xfrm>
          <a:off x="5820582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преподавателей</a:t>
          </a:r>
          <a:endParaRPr lang="ru-RU" sz="1800" kern="1200" dirty="0"/>
        </a:p>
      </dsp:txBody>
      <dsp:txXfrm>
        <a:off x="6411511" y="1744704"/>
        <a:ext cx="1772785" cy="1181857"/>
      </dsp:txXfrm>
    </dsp:sp>
    <dsp:sp modelId="{57323E0A-EA7E-47C5-BDF4-08D60332C1C2}">
      <dsp:nvSpPr>
        <dsp:cNvPr id="0" name=""/>
        <dsp:cNvSpPr/>
      </dsp:nvSpPr>
      <dsp:spPr>
        <a:xfrm>
          <a:off x="8361575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Мягкая интеграция в ООП ВО</a:t>
          </a:r>
          <a:endParaRPr lang="ru-RU" sz="1800" kern="1200" dirty="0"/>
        </a:p>
      </dsp:txBody>
      <dsp:txXfrm>
        <a:off x="8952504" y="1744704"/>
        <a:ext cx="1772785" cy="1181857"/>
      </dsp:txXfrm>
    </dsp:sp>
    <dsp:sp modelId="{B8E9C379-B28F-4F63-9C5D-ECBAA8E33437}">
      <dsp:nvSpPr>
        <dsp:cNvPr id="0" name=""/>
        <dsp:cNvSpPr/>
      </dsp:nvSpPr>
      <dsp:spPr>
        <a:xfrm>
          <a:off x="182555" y="3246944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Студентов</a:t>
          </a:r>
          <a:endParaRPr lang="ru-RU" sz="2800" kern="1200" dirty="0"/>
        </a:p>
      </dsp:txBody>
      <dsp:txXfrm>
        <a:off x="894517" y="3246944"/>
        <a:ext cx="2135886" cy="1423924"/>
      </dsp:txXfrm>
    </dsp:sp>
    <dsp:sp modelId="{8AF38CA5-B1B0-4CC7-B99E-2B8C292A428B}">
      <dsp:nvSpPr>
        <dsp:cNvPr id="0" name=""/>
        <dsp:cNvSpPr/>
      </dsp:nvSpPr>
      <dsp:spPr>
        <a:xfrm>
          <a:off x="3279590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Вторая квалификация</a:t>
          </a:r>
          <a:endParaRPr lang="ru-RU" sz="1800" kern="1200" dirty="0"/>
        </a:p>
      </dsp:txBody>
      <dsp:txXfrm>
        <a:off x="3870519" y="3367978"/>
        <a:ext cx="1772785" cy="1181857"/>
      </dsp:txXfrm>
    </dsp:sp>
    <dsp:sp modelId="{67D163FD-DFD0-4101-938E-22E25A3AC0A7}">
      <dsp:nvSpPr>
        <dsp:cNvPr id="0" name=""/>
        <dsp:cNvSpPr/>
      </dsp:nvSpPr>
      <dsp:spPr>
        <a:xfrm>
          <a:off x="5820582" y="3367978"/>
          <a:ext cx="2991457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Взаимодействие с ИТ-работодателями</a:t>
          </a:r>
          <a:endParaRPr lang="ru-RU" sz="1800" kern="1200" dirty="0"/>
        </a:p>
      </dsp:txBody>
      <dsp:txXfrm>
        <a:off x="6411511" y="3367978"/>
        <a:ext cx="1809600" cy="1181857"/>
      </dsp:txXfrm>
    </dsp:sp>
    <dsp:sp modelId="{3CB73BE6-3C6A-4B66-9297-AC33979A5604}">
      <dsp:nvSpPr>
        <dsp:cNvPr id="0" name=""/>
        <dsp:cNvSpPr/>
      </dsp:nvSpPr>
      <dsp:spPr>
        <a:xfrm>
          <a:off x="8398390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Социальные связи</a:t>
          </a:r>
          <a:endParaRPr lang="ru-RU" sz="1800" kern="1200" dirty="0"/>
        </a:p>
      </dsp:txBody>
      <dsp:txXfrm>
        <a:off x="8989319" y="3367978"/>
        <a:ext cx="1772785" cy="1181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1453051" y="397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Фирмы 1С</a:t>
          </a:r>
          <a:endParaRPr lang="ru-RU" sz="2500" kern="1200" dirty="0"/>
        </a:p>
      </dsp:txBody>
      <dsp:txXfrm>
        <a:off x="2165013" y="397"/>
        <a:ext cx="2135886" cy="1423924"/>
      </dsp:txXfrm>
    </dsp:sp>
    <dsp:sp modelId="{DBBEBE3D-D231-494F-8982-B410EBC6A8CF}">
      <dsp:nvSpPr>
        <dsp:cNvPr id="0" name=""/>
        <dsp:cNvSpPr/>
      </dsp:nvSpPr>
      <dsp:spPr>
        <a:xfrm>
          <a:off x="4550086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Вовлечь больше ВУЗов в подготовку 1С-специалистов</a:t>
          </a:r>
          <a:endParaRPr lang="ru-RU" sz="1900" kern="1200" dirty="0"/>
        </a:p>
      </dsp:txBody>
      <dsp:txXfrm>
        <a:off x="5141015" y="121430"/>
        <a:ext cx="1772785" cy="1181857"/>
      </dsp:txXfrm>
    </dsp:sp>
    <dsp:sp modelId="{E651B7CE-440D-4636-8D30-254F6C654000}">
      <dsp:nvSpPr>
        <dsp:cNvPr id="0" name=""/>
        <dsp:cNvSpPr/>
      </dsp:nvSpPr>
      <dsp:spPr>
        <a:xfrm>
          <a:off x="7091079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Получить альтернативные версии курсов подготовки</a:t>
          </a:r>
          <a:endParaRPr lang="ru-RU" sz="1900" kern="1200" dirty="0"/>
        </a:p>
      </dsp:txBody>
      <dsp:txXfrm>
        <a:off x="7682008" y="121430"/>
        <a:ext cx="1772785" cy="1181857"/>
      </dsp:txXfrm>
    </dsp:sp>
    <dsp:sp modelId="{A789A4E8-B42F-4DD4-8DF1-E8DB00EE2912}">
      <dsp:nvSpPr>
        <dsp:cNvPr id="0" name=""/>
        <dsp:cNvSpPr/>
      </dsp:nvSpPr>
      <dsp:spPr>
        <a:xfrm>
          <a:off x="1453051" y="1623670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Дистрибуторов 1С </a:t>
          </a:r>
          <a:endParaRPr lang="ru-RU" sz="2500" kern="1200" dirty="0"/>
        </a:p>
      </dsp:txBody>
      <dsp:txXfrm>
        <a:off x="2165013" y="1623670"/>
        <a:ext cx="2135886" cy="1423924"/>
      </dsp:txXfrm>
    </dsp:sp>
    <dsp:sp modelId="{56758FE2-5877-4A87-B2EC-DAFC285E78CB}">
      <dsp:nvSpPr>
        <dsp:cNvPr id="0" name=""/>
        <dsp:cNvSpPr/>
      </dsp:nvSpPr>
      <dsp:spPr>
        <a:xfrm>
          <a:off x="4550086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Зацепиться за малые, региональные ВУЗы</a:t>
          </a:r>
          <a:endParaRPr lang="ru-RU" sz="1900" kern="1200" dirty="0"/>
        </a:p>
      </dsp:txBody>
      <dsp:txXfrm>
        <a:off x="5141015" y="1744704"/>
        <a:ext cx="1772785" cy="1181857"/>
      </dsp:txXfrm>
    </dsp:sp>
    <dsp:sp modelId="{8DECADF0-B34B-41A8-B3B3-CD5C3F27A420}">
      <dsp:nvSpPr>
        <dsp:cNvPr id="0" name=""/>
        <dsp:cNvSpPr/>
      </dsp:nvSpPr>
      <dsp:spPr>
        <a:xfrm>
          <a:off x="7091079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Вовлечь </a:t>
          </a:r>
          <a:r>
            <a:rPr lang="ru-RU" sz="1900" kern="1200" dirty="0" err="1" smtClean="0"/>
            <a:t>франчайзи</a:t>
          </a:r>
          <a:r>
            <a:rPr lang="ru-RU" sz="1900" kern="1200" dirty="0" smtClean="0"/>
            <a:t> на хороших условиях</a:t>
          </a:r>
          <a:endParaRPr lang="ru-RU" sz="1900" kern="1200" dirty="0"/>
        </a:p>
      </dsp:txBody>
      <dsp:txXfrm>
        <a:off x="7682008" y="1744704"/>
        <a:ext cx="1772785" cy="1181857"/>
      </dsp:txXfrm>
    </dsp:sp>
    <dsp:sp modelId="{B8E9C379-B28F-4F63-9C5D-ECBAA8E33437}">
      <dsp:nvSpPr>
        <dsp:cNvPr id="0" name=""/>
        <dsp:cNvSpPr/>
      </dsp:nvSpPr>
      <dsp:spPr>
        <a:xfrm>
          <a:off x="1453051" y="3246944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Франчайзи</a:t>
          </a:r>
          <a:endParaRPr lang="ru-RU" sz="2500" kern="1200" dirty="0"/>
        </a:p>
      </dsp:txBody>
      <dsp:txXfrm>
        <a:off x="2165013" y="3246944"/>
        <a:ext cx="2135886" cy="1423924"/>
      </dsp:txXfrm>
    </dsp:sp>
    <dsp:sp modelId="{8AF38CA5-B1B0-4CC7-B99E-2B8C292A428B}">
      <dsp:nvSpPr>
        <dsp:cNvPr id="0" name=""/>
        <dsp:cNvSpPr/>
      </dsp:nvSpPr>
      <dsp:spPr>
        <a:xfrm>
          <a:off x="4550086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Кадры с подготовкой ведущих ВУЗов </a:t>
          </a:r>
          <a:endParaRPr lang="ru-RU" sz="1900" kern="1200" dirty="0"/>
        </a:p>
      </dsp:txBody>
      <dsp:txXfrm>
        <a:off x="5141015" y="3367978"/>
        <a:ext cx="1772785" cy="1181857"/>
      </dsp:txXfrm>
    </dsp:sp>
    <dsp:sp modelId="{67D163FD-DFD0-4101-938E-22E25A3AC0A7}">
      <dsp:nvSpPr>
        <dsp:cNvPr id="0" name=""/>
        <dsp:cNvSpPr/>
      </dsp:nvSpPr>
      <dsp:spPr>
        <a:xfrm>
          <a:off x="7091079" y="3367978"/>
          <a:ext cx="2991457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Уникальные сочетания компетенций</a:t>
          </a:r>
          <a:endParaRPr lang="ru-RU" sz="1900" kern="1200" dirty="0"/>
        </a:p>
      </dsp:txBody>
      <dsp:txXfrm>
        <a:off x="7682008" y="3367978"/>
        <a:ext cx="1809600" cy="11818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3091" y="291310"/>
          <a:ext cx="4776454" cy="191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Цель</a:t>
          </a:r>
          <a:endParaRPr lang="ru-RU" sz="3800" kern="1200" dirty="0"/>
        </a:p>
      </dsp:txBody>
      <dsp:txXfrm>
        <a:off x="958382" y="291310"/>
        <a:ext cx="2865873" cy="1910581"/>
      </dsp:txXfrm>
    </dsp:sp>
    <dsp:sp modelId="{DBBEBE3D-D231-494F-8982-B410EBC6A8CF}">
      <dsp:nvSpPr>
        <dsp:cNvPr id="0" name=""/>
        <dsp:cNvSpPr/>
      </dsp:nvSpPr>
      <dsp:spPr>
        <a:xfrm>
          <a:off x="4158606" y="453709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Вовлечь студентов в НИР и ОКР на предприятиях</a:t>
          </a:r>
          <a:endParaRPr lang="ru-RU" sz="2600" kern="1200" dirty="0"/>
        </a:p>
      </dsp:txBody>
      <dsp:txXfrm>
        <a:off x="4951497" y="453709"/>
        <a:ext cx="2378675" cy="1585782"/>
      </dsp:txXfrm>
    </dsp:sp>
    <dsp:sp modelId="{E651B7CE-440D-4636-8D30-254F6C654000}">
      <dsp:nvSpPr>
        <dsp:cNvPr id="0" name=""/>
        <dsp:cNvSpPr/>
      </dsp:nvSpPr>
      <dsp:spPr>
        <a:xfrm>
          <a:off x="7568039" y="453709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Сориентировать ООП ВО на подготовку творцов</a:t>
          </a:r>
          <a:endParaRPr lang="ru-RU" sz="2600" kern="1200" dirty="0"/>
        </a:p>
      </dsp:txBody>
      <dsp:txXfrm>
        <a:off x="8360930" y="453709"/>
        <a:ext cx="2378675" cy="1585782"/>
      </dsp:txXfrm>
    </dsp:sp>
    <dsp:sp modelId="{A789A4E8-B42F-4DD4-8DF1-E8DB00EE2912}">
      <dsp:nvSpPr>
        <dsp:cNvPr id="0" name=""/>
        <dsp:cNvSpPr/>
      </dsp:nvSpPr>
      <dsp:spPr>
        <a:xfrm>
          <a:off x="3091" y="2469373"/>
          <a:ext cx="4776454" cy="191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Инструменты</a:t>
          </a:r>
          <a:endParaRPr lang="ru-RU" sz="3800" kern="1200" dirty="0"/>
        </a:p>
      </dsp:txBody>
      <dsp:txXfrm>
        <a:off x="958382" y="2469373"/>
        <a:ext cx="2865873" cy="1910581"/>
      </dsp:txXfrm>
    </dsp:sp>
    <dsp:sp modelId="{56758FE2-5877-4A87-B2EC-DAFC285E78CB}">
      <dsp:nvSpPr>
        <dsp:cNvPr id="0" name=""/>
        <dsp:cNvSpPr/>
      </dsp:nvSpPr>
      <dsp:spPr>
        <a:xfrm>
          <a:off x="4158606" y="2631773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Модель Завод-ВТУЗ</a:t>
          </a:r>
          <a:endParaRPr lang="ru-RU" sz="2600" kern="1200" dirty="0"/>
        </a:p>
      </dsp:txBody>
      <dsp:txXfrm>
        <a:off x="4951497" y="2631773"/>
        <a:ext cx="2378675" cy="1585782"/>
      </dsp:txXfrm>
    </dsp:sp>
    <dsp:sp modelId="{8DECADF0-B34B-41A8-B3B3-CD5C3F27A420}">
      <dsp:nvSpPr>
        <dsp:cNvPr id="0" name=""/>
        <dsp:cNvSpPr/>
      </dsp:nvSpPr>
      <dsp:spPr>
        <a:xfrm>
          <a:off x="7568039" y="2631773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Интеграция </a:t>
          </a:r>
          <a:r>
            <a:rPr lang="en-US" sz="2600" kern="1200" dirty="0" err="1" smtClean="0"/>
            <a:t>RnD</a:t>
          </a:r>
          <a:r>
            <a:rPr lang="en-US" sz="2600" kern="1200" dirty="0" smtClean="0"/>
            <a:t> </a:t>
          </a:r>
          <a:r>
            <a:rPr lang="ru-RU" sz="2600" kern="1200" dirty="0" smtClean="0"/>
            <a:t>и ООП ВО</a:t>
          </a:r>
          <a:endParaRPr lang="ru-RU" sz="2600" kern="1200" dirty="0"/>
        </a:p>
      </dsp:txBody>
      <dsp:txXfrm>
        <a:off x="8360930" y="2631773"/>
        <a:ext cx="2378675" cy="1585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1471458" y="397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Фирма 1С</a:t>
          </a:r>
          <a:endParaRPr lang="ru-RU" sz="2900" kern="1200" dirty="0"/>
        </a:p>
      </dsp:txBody>
      <dsp:txXfrm>
        <a:off x="2183420" y="397"/>
        <a:ext cx="2135886" cy="1423924"/>
      </dsp:txXfrm>
    </dsp:sp>
    <dsp:sp modelId="{DBBEBE3D-D231-494F-8982-B410EBC6A8CF}">
      <dsp:nvSpPr>
        <dsp:cNvPr id="0" name=""/>
        <dsp:cNvSpPr/>
      </dsp:nvSpPr>
      <dsp:spPr>
        <a:xfrm>
          <a:off x="4568493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 модулей </a:t>
          </a:r>
          <a:r>
            <a:rPr lang="en-US" sz="1600" kern="1200" dirty="0" smtClean="0"/>
            <a:t>MES </a:t>
          </a:r>
          <a:r>
            <a:rPr lang="ru-RU" sz="1600" kern="1200" dirty="0" smtClean="0"/>
            <a:t>1С:</a:t>
          </a:r>
          <a:r>
            <a:rPr lang="en-US" sz="1600" kern="1200" dirty="0" smtClean="0"/>
            <a:t>ERP </a:t>
          </a:r>
          <a:r>
            <a:rPr lang="ru-RU" sz="1600" kern="1200" dirty="0" smtClean="0"/>
            <a:t>и аналогичных</a:t>
          </a:r>
          <a:endParaRPr lang="ru-RU" sz="1600" kern="1200" dirty="0"/>
        </a:p>
      </dsp:txBody>
      <dsp:txXfrm>
        <a:off x="5159422" y="121430"/>
        <a:ext cx="1772785" cy="1181857"/>
      </dsp:txXfrm>
    </dsp:sp>
    <dsp:sp modelId="{E651B7CE-440D-4636-8D30-254F6C654000}">
      <dsp:nvSpPr>
        <dsp:cNvPr id="0" name=""/>
        <dsp:cNvSpPr/>
      </dsp:nvSpPr>
      <dsp:spPr>
        <a:xfrm>
          <a:off x="7109486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новых модулей </a:t>
          </a:r>
          <a:r>
            <a:rPr lang="en-US" sz="1600" kern="1200" dirty="0" smtClean="0"/>
            <a:t>1C</a:t>
          </a:r>
          <a:r>
            <a:rPr lang="ru-RU" sz="1600" kern="1200" dirty="0" smtClean="0"/>
            <a:t>:</a:t>
          </a:r>
          <a:r>
            <a:rPr lang="en-US" sz="1600" kern="1200" dirty="0" smtClean="0"/>
            <a:t>ERP</a:t>
          </a:r>
          <a:endParaRPr lang="ru-RU" sz="1600" kern="1200" dirty="0"/>
        </a:p>
      </dsp:txBody>
      <dsp:txXfrm>
        <a:off x="7700415" y="121430"/>
        <a:ext cx="1772785" cy="1181857"/>
      </dsp:txXfrm>
    </dsp:sp>
    <dsp:sp modelId="{E8593F91-CA5B-4838-8BA6-1C3E24F74355}">
      <dsp:nvSpPr>
        <dsp:cNvPr id="0" name=""/>
        <dsp:cNvSpPr/>
      </dsp:nvSpPr>
      <dsp:spPr>
        <a:xfrm>
          <a:off x="1471458" y="1623670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Франчайзи</a:t>
          </a:r>
          <a:r>
            <a:rPr lang="ru-RU" sz="2900" kern="1200" dirty="0" smtClean="0"/>
            <a:t> </a:t>
          </a:r>
          <a:endParaRPr lang="ru-RU" sz="2900" kern="1200" dirty="0"/>
        </a:p>
      </dsp:txBody>
      <dsp:txXfrm>
        <a:off x="2183420" y="1623670"/>
        <a:ext cx="2135886" cy="1423924"/>
      </dsp:txXfrm>
    </dsp:sp>
    <dsp:sp modelId="{6E0EDEA0-229F-46EA-A596-D7A6E0296048}">
      <dsp:nvSpPr>
        <dsp:cNvPr id="0" name=""/>
        <dsp:cNvSpPr/>
      </dsp:nvSpPr>
      <dsp:spPr>
        <a:xfrm>
          <a:off x="4568493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Подготовка кадров с уникальным сочетанием компетенций</a:t>
          </a:r>
          <a:endParaRPr lang="ru-RU" sz="1600" kern="1200" dirty="0"/>
        </a:p>
      </dsp:txBody>
      <dsp:txXfrm>
        <a:off x="5159422" y="1744704"/>
        <a:ext cx="1772785" cy="1181857"/>
      </dsp:txXfrm>
    </dsp:sp>
    <dsp:sp modelId="{0343E233-E2F2-48B2-88AC-367A152E4BCF}">
      <dsp:nvSpPr>
        <dsp:cNvPr id="0" name=""/>
        <dsp:cNvSpPr/>
      </dsp:nvSpPr>
      <dsp:spPr>
        <a:xfrm>
          <a:off x="7109486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Новые заказы углубление </a:t>
          </a:r>
          <a:r>
            <a:rPr lang="ru-RU" sz="1600" kern="1200" dirty="0" err="1" smtClean="0"/>
            <a:t>цифровизации</a:t>
          </a:r>
          <a:endParaRPr lang="ru-RU" sz="1600" kern="1200" dirty="0"/>
        </a:p>
      </dsp:txBody>
      <dsp:txXfrm>
        <a:off x="7700415" y="1744704"/>
        <a:ext cx="1772785" cy="1181857"/>
      </dsp:txXfrm>
    </dsp:sp>
    <dsp:sp modelId="{A789A4E8-B42F-4DD4-8DF1-E8DB00EE2912}">
      <dsp:nvSpPr>
        <dsp:cNvPr id="0" name=""/>
        <dsp:cNvSpPr/>
      </dsp:nvSpPr>
      <dsp:spPr>
        <a:xfrm>
          <a:off x="1471458" y="3246944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Потребители </a:t>
          </a:r>
          <a:endParaRPr lang="ru-RU" sz="2900" kern="1200" dirty="0"/>
        </a:p>
      </dsp:txBody>
      <dsp:txXfrm>
        <a:off x="2183420" y="3246944"/>
        <a:ext cx="2135886" cy="1423924"/>
      </dsp:txXfrm>
    </dsp:sp>
    <dsp:sp modelId="{56758FE2-5877-4A87-B2EC-DAFC285E78CB}">
      <dsp:nvSpPr>
        <dsp:cNvPr id="0" name=""/>
        <dsp:cNvSpPr/>
      </dsp:nvSpPr>
      <dsp:spPr>
        <a:xfrm>
          <a:off x="4568493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Автоматизация НИР и ОКР на базе 1С:</a:t>
          </a:r>
          <a:r>
            <a:rPr lang="en-US" sz="1600" kern="1200" dirty="0" smtClean="0"/>
            <a:t>ERP</a:t>
          </a:r>
          <a:endParaRPr lang="ru-RU" sz="1600" kern="1200" dirty="0"/>
        </a:p>
      </dsp:txBody>
      <dsp:txXfrm>
        <a:off x="5159422" y="3367978"/>
        <a:ext cx="1772785" cy="1181857"/>
      </dsp:txXfrm>
    </dsp:sp>
    <dsp:sp modelId="{8DECADF0-B34B-41A8-B3B3-CD5C3F27A420}">
      <dsp:nvSpPr>
        <dsp:cNvPr id="0" name=""/>
        <dsp:cNvSpPr/>
      </dsp:nvSpPr>
      <dsp:spPr>
        <a:xfrm>
          <a:off x="7109486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Решение части задач по автоматизации студенческими командами</a:t>
          </a:r>
          <a:endParaRPr lang="ru-RU" sz="1600" kern="1200" dirty="0"/>
        </a:p>
      </dsp:txBody>
      <dsp:txXfrm>
        <a:off x="7700415" y="3367978"/>
        <a:ext cx="1772785" cy="11818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3091" y="291310"/>
          <a:ext cx="4776454" cy="191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Цель</a:t>
          </a:r>
          <a:endParaRPr lang="ru-RU" sz="3800" kern="1200" dirty="0"/>
        </a:p>
      </dsp:txBody>
      <dsp:txXfrm>
        <a:off x="958382" y="291310"/>
        <a:ext cx="2865873" cy="1910581"/>
      </dsp:txXfrm>
    </dsp:sp>
    <dsp:sp modelId="{DBBEBE3D-D231-494F-8982-B410EBC6A8CF}">
      <dsp:nvSpPr>
        <dsp:cNvPr id="0" name=""/>
        <dsp:cNvSpPr/>
      </dsp:nvSpPr>
      <dsp:spPr>
        <a:xfrm>
          <a:off x="4158606" y="453709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Массовая подготовка по стеку технологий 1С</a:t>
          </a:r>
          <a:endParaRPr lang="ru-RU" sz="2200" kern="1200" dirty="0"/>
        </a:p>
      </dsp:txBody>
      <dsp:txXfrm>
        <a:off x="4951497" y="453709"/>
        <a:ext cx="2378675" cy="1585782"/>
      </dsp:txXfrm>
    </dsp:sp>
    <dsp:sp modelId="{E651B7CE-440D-4636-8D30-254F6C654000}">
      <dsp:nvSpPr>
        <dsp:cNvPr id="0" name=""/>
        <dsp:cNvSpPr/>
      </dsp:nvSpPr>
      <dsp:spPr>
        <a:xfrm>
          <a:off x="7568039" y="453709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разнообразных сочетаний компетенций</a:t>
          </a:r>
          <a:endParaRPr lang="ru-RU" sz="2200" kern="1200" dirty="0"/>
        </a:p>
      </dsp:txBody>
      <dsp:txXfrm>
        <a:off x="8360930" y="453709"/>
        <a:ext cx="2378675" cy="1585782"/>
      </dsp:txXfrm>
    </dsp:sp>
    <dsp:sp modelId="{A789A4E8-B42F-4DD4-8DF1-E8DB00EE2912}">
      <dsp:nvSpPr>
        <dsp:cNvPr id="0" name=""/>
        <dsp:cNvSpPr/>
      </dsp:nvSpPr>
      <dsp:spPr>
        <a:xfrm>
          <a:off x="3091" y="2469373"/>
          <a:ext cx="4776454" cy="19105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Инструменты</a:t>
          </a:r>
          <a:endParaRPr lang="ru-RU" sz="3800" kern="1200" dirty="0"/>
        </a:p>
      </dsp:txBody>
      <dsp:txXfrm>
        <a:off x="958382" y="2469373"/>
        <a:ext cx="2865873" cy="1910581"/>
      </dsp:txXfrm>
    </dsp:sp>
    <dsp:sp modelId="{56758FE2-5877-4A87-B2EC-DAFC285E78CB}">
      <dsp:nvSpPr>
        <dsp:cNvPr id="0" name=""/>
        <dsp:cNvSpPr/>
      </dsp:nvSpPr>
      <dsp:spPr>
        <a:xfrm>
          <a:off x="4158606" y="2631773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Последовательное изучение 3-4 дисциплин 1С</a:t>
          </a:r>
          <a:endParaRPr lang="ru-RU" sz="2200" kern="1200" dirty="0"/>
        </a:p>
      </dsp:txBody>
      <dsp:txXfrm>
        <a:off x="4951497" y="2631773"/>
        <a:ext cx="2378675" cy="1585782"/>
      </dsp:txXfrm>
    </dsp:sp>
    <dsp:sp modelId="{8DECADF0-B34B-41A8-B3B3-CD5C3F27A420}">
      <dsp:nvSpPr>
        <dsp:cNvPr id="0" name=""/>
        <dsp:cNvSpPr/>
      </dsp:nvSpPr>
      <dsp:spPr>
        <a:xfrm>
          <a:off x="7568039" y="2631773"/>
          <a:ext cx="3964457" cy="158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потока из студентов 10 + направлений подготовки</a:t>
          </a:r>
          <a:endParaRPr lang="ru-RU" sz="2200" kern="1200" dirty="0"/>
        </a:p>
      </dsp:txBody>
      <dsp:txXfrm>
        <a:off x="8360930" y="2631773"/>
        <a:ext cx="2378675" cy="15857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9C0A-226E-45A7-B6A7-4821EA3C33AC}">
      <dsp:nvSpPr>
        <dsp:cNvPr id="0" name=""/>
        <dsp:cNvSpPr/>
      </dsp:nvSpPr>
      <dsp:spPr>
        <a:xfrm>
          <a:off x="1471458" y="397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ВУЗы</a:t>
          </a:r>
          <a:endParaRPr lang="ru-RU" sz="2900" kern="1200" dirty="0"/>
        </a:p>
      </dsp:txBody>
      <dsp:txXfrm>
        <a:off x="2183420" y="397"/>
        <a:ext cx="2135886" cy="1423924"/>
      </dsp:txXfrm>
    </dsp:sp>
    <dsp:sp modelId="{DBBEBE3D-D231-494F-8982-B410EBC6A8CF}">
      <dsp:nvSpPr>
        <dsp:cNvPr id="0" name=""/>
        <dsp:cNvSpPr/>
      </dsp:nvSpPr>
      <dsp:spPr>
        <a:xfrm>
          <a:off x="4568493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Альтернатива «базовым кафедрам» - корпоративная кафедра</a:t>
          </a:r>
          <a:endParaRPr lang="ru-RU" sz="1600" kern="1200" dirty="0"/>
        </a:p>
      </dsp:txBody>
      <dsp:txXfrm>
        <a:off x="5159422" y="121430"/>
        <a:ext cx="1772785" cy="1181857"/>
      </dsp:txXfrm>
    </dsp:sp>
    <dsp:sp modelId="{E651B7CE-440D-4636-8D30-254F6C654000}">
      <dsp:nvSpPr>
        <dsp:cNvPr id="0" name=""/>
        <dsp:cNvSpPr/>
      </dsp:nvSpPr>
      <dsp:spPr>
        <a:xfrm>
          <a:off x="7109486" y="121430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Распространение лучших практик от разных работодателей</a:t>
          </a:r>
          <a:endParaRPr lang="ru-RU" sz="1600" kern="1200" dirty="0"/>
        </a:p>
      </dsp:txBody>
      <dsp:txXfrm>
        <a:off x="7700415" y="121430"/>
        <a:ext cx="1772785" cy="1181857"/>
      </dsp:txXfrm>
    </dsp:sp>
    <dsp:sp modelId="{E8593F91-CA5B-4838-8BA6-1C3E24F74355}">
      <dsp:nvSpPr>
        <dsp:cNvPr id="0" name=""/>
        <dsp:cNvSpPr/>
      </dsp:nvSpPr>
      <dsp:spPr>
        <a:xfrm>
          <a:off x="1471458" y="1623670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Франчайзи</a:t>
          </a:r>
          <a:r>
            <a:rPr lang="ru-RU" sz="2900" kern="1200" dirty="0" smtClean="0"/>
            <a:t> </a:t>
          </a:r>
          <a:endParaRPr lang="ru-RU" sz="2900" kern="1200" dirty="0"/>
        </a:p>
      </dsp:txBody>
      <dsp:txXfrm>
        <a:off x="2183420" y="1623670"/>
        <a:ext cx="2135886" cy="1423924"/>
      </dsp:txXfrm>
    </dsp:sp>
    <dsp:sp modelId="{6E0EDEA0-229F-46EA-A596-D7A6E0296048}">
      <dsp:nvSpPr>
        <dsp:cNvPr id="0" name=""/>
        <dsp:cNvSpPr/>
      </dsp:nvSpPr>
      <dsp:spPr>
        <a:xfrm>
          <a:off x="4568493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Подготовка кадров с уникальным сочетанием компетенций</a:t>
          </a:r>
          <a:endParaRPr lang="ru-RU" sz="1600" kern="1200" dirty="0"/>
        </a:p>
      </dsp:txBody>
      <dsp:txXfrm>
        <a:off x="5159422" y="1744704"/>
        <a:ext cx="1772785" cy="1181857"/>
      </dsp:txXfrm>
    </dsp:sp>
    <dsp:sp modelId="{0343E233-E2F2-48B2-88AC-367A152E4BCF}">
      <dsp:nvSpPr>
        <dsp:cNvPr id="0" name=""/>
        <dsp:cNvSpPr/>
      </dsp:nvSpPr>
      <dsp:spPr>
        <a:xfrm>
          <a:off x="7109486" y="1744704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Насыщение рынка труда ИТ-специалистами</a:t>
          </a:r>
          <a:endParaRPr lang="ru-RU" sz="1600" kern="1200" dirty="0"/>
        </a:p>
      </dsp:txBody>
      <dsp:txXfrm>
        <a:off x="7700415" y="1744704"/>
        <a:ext cx="1772785" cy="1181857"/>
      </dsp:txXfrm>
    </dsp:sp>
    <dsp:sp modelId="{A789A4E8-B42F-4DD4-8DF1-E8DB00EE2912}">
      <dsp:nvSpPr>
        <dsp:cNvPr id="0" name=""/>
        <dsp:cNvSpPr/>
      </dsp:nvSpPr>
      <dsp:spPr>
        <a:xfrm>
          <a:off x="1471458" y="3246944"/>
          <a:ext cx="3559810" cy="1423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Потребители </a:t>
          </a:r>
          <a:endParaRPr lang="ru-RU" sz="2900" kern="1200" dirty="0"/>
        </a:p>
      </dsp:txBody>
      <dsp:txXfrm>
        <a:off x="2183420" y="3246944"/>
        <a:ext cx="2135886" cy="1423924"/>
      </dsp:txXfrm>
    </dsp:sp>
    <dsp:sp modelId="{56758FE2-5877-4A87-B2EC-DAFC285E78CB}">
      <dsp:nvSpPr>
        <dsp:cNvPr id="0" name=""/>
        <dsp:cNvSpPr/>
      </dsp:nvSpPr>
      <dsp:spPr>
        <a:xfrm>
          <a:off x="4568493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Ежегодный объем выпуска с заданным уровнем качества</a:t>
          </a:r>
          <a:endParaRPr lang="ru-RU" sz="1600" kern="1200" dirty="0"/>
        </a:p>
      </dsp:txBody>
      <dsp:txXfrm>
        <a:off x="5159422" y="3367978"/>
        <a:ext cx="1772785" cy="1181857"/>
      </dsp:txXfrm>
    </dsp:sp>
    <dsp:sp modelId="{8DECADF0-B34B-41A8-B3B3-CD5C3F27A420}">
      <dsp:nvSpPr>
        <dsp:cNvPr id="0" name=""/>
        <dsp:cNvSpPr/>
      </dsp:nvSpPr>
      <dsp:spPr>
        <a:xfrm>
          <a:off x="7109486" y="3367978"/>
          <a:ext cx="2954642" cy="11818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Интеграция корпоративной культуры в воспитательную работу</a:t>
          </a:r>
          <a:endParaRPr lang="ru-RU" sz="1600" kern="1200" dirty="0"/>
        </a:p>
      </dsp:txBody>
      <dsp:txXfrm>
        <a:off x="7700415" y="3367978"/>
        <a:ext cx="1772785" cy="118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080AAC-BB19-42C8-8162-C2927F770AA3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518A62-84B4-4409-8AFA-B30B0A94A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B88958-846B-4DF3-891F-F9DFFF5E3209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779BC9-C97A-4F5A-AB1E-248E81030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452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241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647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554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75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0947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271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32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3677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093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75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0D981-0DB7-4650-8536-C5F0543C77D5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4EA15-A160-4897-BAE6-6CD23D57E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EF35-C2B0-41E0-B8EA-86F1588F87E1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3BFCE-DBBC-4E57-BB46-9471F89069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C7781-39D4-476F-B557-DC68B7AE5F37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CEFA-0882-4A69-84F3-A905AAD02F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95C5B-28AE-47AF-A254-0FCDBA549B7D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19FFC-03B7-42A7-BB11-7F7979EE7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8FE0E-9E99-4E63-A52E-1F8014C7D6C2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9F809-9916-496C-B310-AE5FBC1AA4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761AE-DF88-48CA-9A21-CE786919910D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C5493-83C4-4C69-8ACA-B00E35C5A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DC3F4-59DA-4F4D-8A62-CDE731425B3A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C6332-FD07-48F9-8E1D-70B44F17D6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72AFAB-0C2E-4FFA-8070-F0298CF8EF67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F1AF0-F088-41A4-A737-73892A370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B85A1-2048-477B-9525-EF8EB5F6B88C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AB70C-F2EF-4359-986A-1555C1D5C6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1C95A-B5C6-48F4-BBFE-CCBC6C936741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A6170-293A-4FB3-935F-39253D82F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0DF71-FCBD-404F-8CDB-BF13541D6955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F03E0-B9CC-4B7F-A637-DB90EFA3B9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E1E0D9-FF07-48F1-BFB1-F7DD5F0CAD79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5D5B24-AFA4-43EE-9C1D-8DEB82E8B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kalachev@sfedu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kalachev@sfedu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991544" y="1947236"/>
            <a:ext cx="8930524" cy="19108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32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Новые направления работы вузов и возможности участия Сообщества 1С в реализации этих проектов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1848396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1705248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1549383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314" y="28847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7535E51-BBFF-B348-AA41-52AAC4B27CFE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607C8CE-34FA-8585-21DA-AE9C07C65DD4}"/>
              </a:ext>
            </a:extLst>
          </p:cNvPr>
          <p:cNvSpPr txBox="1"/>
          <p:nvPr/>
        </p:nvSpPr>
        <p:spPr>
          <a:xfrm>
            <a:off x="4653924" y="286268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5" name="Google Shape;55;p13">
            <a:extLst>
              <a:ext uri="{FF2B5EF4-FFF2-40B4-BE49-F238E27FC236}">
                <a16:creationId xmlns:a16="http://schemas.microsoft.com/office/drawing/2014/main" id="{34B9861F-9380-9640-B617-3BE8DE6C586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39841" y="4497074"/>
            <a:ext cx="5234341" cy="20145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</a:rPr>
              <a:t>Калачев В. Ю., Южный федеральный университет, заведующий кафедрой</a:t>
            </a:r>
            <a:endParaRPr lang="ru-RU" sz="2400" dirty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  <a:hlinkClick r:id="rId4"/>
              </a:rPr>
              <a:t>vkalachev@sfedu.ru</a:t>
            </a:r>
            <a:endParaRPr lang="en-US" sz="2000" dirty="0" smtClean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</a:rPr>
              <a:t>+79185422602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sz="2800" dirty="0">
              <a:latin typeface="+mj-lt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39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 Наши пожелания к Фирме 1С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65423"/>
              </p:ext>
            </p:extLst>
          </p:nvPr>
        </p:nvGraphicFramePr>
        <p:xfrm>
          <a:off x="766324" y="2104750"/>
          <a:ext cx="10871493" cy="423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831">
                  <a:extLst>
                    <a:ext uri="{9D8B030D-6E8A-4147-A177-3AD203B41FA5}">
                      <a16:colId xmlns:a16="http://schemas.microsoft.com/office/drawing/2014/main" val="49091665"/>
                    </a:ext>
                  </a:extLst>
                </a:gridCol>
                <a:gridCol w="3623831">
                  <a:extLst>
                    <a:ext uri="{9D8B030D-6E8A-4147-A177-3AD203B41FA5}">
                      <a16:colId xmlns:a16="http://schemas.microsoft.com/office/drawing/2014/main" val="3154690238"/>
                    </a:ext>
                  </a:extLst>
                </a:gridCol>
                <a:gridCol w="3623831">
                  <a:extLst>
                    <a:ext uri="{9D8B030D-6E8A-4147-A177-3AD203B41FA5}">
                      <a16:colId xmlns:a16="http://schemas.microsoft.com/office/drawing/2014/main" val="411280968"/>
                    </a:ext>
                  </a:extLst>
                </a:gridCol>
              </a:tblGrid>
              <a:tr h="7113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Цифровые кафедры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Передовые инженерные школы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Корпоративные траектории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28113"/>
                  </a:ext>
                </a:extLst>
              </a:tr>
              <a:tr h="711390"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Механизм вовлечения</a:t>
                      </a:r>
                      <a:r>
                        <a:rPr lang="ru-RU" baseline="0" dirty="0" smtClean="0"/>
                        <a:t> ВУЗов, не участвующих в Приоритете к реализации ДПП ПП по технологиями 1С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Механизм вовлечения </a:t>
                      </a:r>
                      <a:r>
                        <a:rPr lang="ru-RU" dirty="0" err="1" smtClean="0"/>
                        <a:t>франчайзи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внедряющих </a:t>
                      </a:r>
                      <a:r>
                        <a:rPr lang="en-US" baseline="0" dirty="0" smtClean="0"/>
                        <a:t>1C</a:t>
                      </a:r>
                      <a:r>
                        <a:rPr lang="ru-RU" baseline="0" dirty="0" smtClean="0"/>
                        <a:t>:</a:t>
                      </a:r>
                      <a:r>
                        <a:rPr lang="en-US" baseline="0" dirty="0" smtClean="0"/>
                        <a:t>ERP </a:t>
                      </a:r>
                      <a:r>
                        <a:rPr lang="ru-RU" baseline="0" dirty="0" smtClean="0"/>
                        <a:t>и предприятий в деятельность ПИШ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региональных ассоциаций</a:t>
                      </a:r>
                      <a:r>
                        <a:rPr lang="ru-RU" baseline="0" dirty="0" smtClean="0"/>
                        <a:t> работодателей 1С (агрегированный работодатель, взаимодействующий с УЗ)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640541"/>
                  </a:ext>
                </a:extLst>
              </a:tr>
              <a:tr h="711390">
                <a:tc>
                  <a:txBody>
                    <a:bodyPr/>
                    <a:lstStyle/>
                    <a:p>
                      <a:r>
                        <a:rPr lang="ru-RU" dirty="0" smtClean="0"/>
                        <a:t>Стимулирование дистрибуторов и </a:t>
                      </a:r>
                      <a:r>
                        <a:rPr lang="ru-RU" dirty="0" err="1" smtClean="0"/>
                        <a:t>франчайзи</a:t>
                      </a:r>
                      <a:r>
                        <a:rPr lang="ru-RU" dirty="0" smtClean="0"/>
                        <a:t> к</a:t>
                      </a:r>
                      <a:r>
                        <a:rPr lang="ru-RU" baseline="0" dirty="0" smtClean="0"/>
                        <a:t> участию лучшими кадрами в подготовке слушателей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типовых стендов 1С:</a:t>
                      </a:r>
                      <a:r>
                        <a:rPr lang="en-US" baseline="0" dirty="0" smtClean="0"/>
                        <a:t>MES </a:t>
                      </a:r>
                      <a:r>
                        <a:rPr lang="ru-RU" baseline="0" dirty="0" smtClean="0"/>
                        <a:t>и т.п. для </a:t>
                      </a:r>
                      <a:r>
                        <a:rPr lang="ru-RU" baseline="0" dirty="0" err="1" smtClean="0"/>
                        <a:t>ВУЗовских</a:t>
                      </a:r>
                      <a:r>
                        <a:rPr lang="ru-RU" baseline="0" dirty="0" smtClean="0"/>
                        <a:t> лабораторий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Стимулирование Сообщества 1С к углублению интеграции с ВУЗами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113327"/>
                  </a:ext>
                </a:extLst>
              </a:tr>
              <a:tr h="71139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Бесплатное</a:t>
                      </a:r>
                      <a:r>
                        <a:rPr lang="ru-RU" b="1" baseline="0" dirty="0" smtClean="0"/>
                        <a:t> тестирование выпускников и студентов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04950"/>
                  </a:ext>
                </a:extLst>
              </a:tr>
              <a:tr h="71139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Аналог </a:t>
                      </a:r>
                      <a:r>
                        <a:rPr lang="en-US" b="1" dirty="0" smtClean="0"/>
                        <a:t>HH </a:t>
                      </a:r>
                      <a:r>
                        <a:rPr lang="ru-RU" b="1" dirty="0" smtClean="0"/>
                        <a:t>для</a:t>
                      </a:r>
                      <a:r>
                        <a:rPr lang="ru-RU" b="1" baseline="0" dirty="0" smtClean="0"/>
                        <a:t> 1С-ников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088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991544" y="1947236"/>
            <a:ext cx="8930524" cy="19108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32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Новые направления работы вузов и возможности участия Сообщества 1С в реализации этих проектов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1848396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1705248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1549383" y="2178821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314" y="28847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7535E51-BBFF-B348-AA41-52AAC4B27CFE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607C8CE-34FA-8585-21DA-AE9C07C65DD4}"/>
              </a:ext>
            </a:extLst>
          </p:cNvPr>
          <p:cNvSpPr txBox="1"/>
          <p:nvPr/>
        </p:nvSpPr>
        <p:spPr>
          <a:xfrm>
            <a:off x="4653924" y="286268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5" name="Google Shape;55;p13">
            <a:extLst>
              <a:ext uri="{FF2B5EF4-FFF2-40B4-BE49-F238E27FC236}">
                <a16:creationId xmlns:a16="http://schemas.microsoft.com/office/drawing/2014/main" id="{34B9861F-9380-9640-B617-3BE8DE6C586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39841" y="4497074"/>
            <a:ext cx="5234341" cy="20145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</a:rPr>
              <a:t>Калачев В. Ю., Южный федеральный университет, заведующий кафедрой</a:t>
            </a:r>
            <a:endParaRPr lang="ru-RU" sz="2400" dirty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  <a:hlinkClick r:id="rId4"/>
              </a:rPr>
              <a:t>vkalachev@sfedu.ru</a:t>
            </a:r>
            <a:endParaRPr lang="en-US" sz="2000" dirty="0" smtClean="0">
              <a:solidFill>
                <a:srgbClr val="275691"/>
              </a:solidFill>
              <a:latin typeface="+mj-lt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275691"/>
                </a:solidFill>
                <a:latin typeface="+mj-lt"/>
                <a:cs typeface="Calibri Light" panose="020F0302020204030204" pitchFamily="34" charset="0"/>
              </a:rPr>
              <a:t>+79185422602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sz="2800" dirty="0">
              <a:latin typeface="+mj-lt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77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005154" y="1108351"/>
            <a:ext cx="10467441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>
                <a:solidFill>
                  <a:srgbClr val="275691"/>
                </a:solidFill>
                <a:latin typeface="Calibri Light"/>
                <a:cs typeface="Calibri Light"/>
              </a:rPr>
              <a:t>Цифровые кафедры: содержание </a:t>
            </a:r>
            <a:endParaRPr lang="ru-RU" sz="360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2">
            <a:extLst>
              <a:ext uri="{FF2B5EF4-FFF2-40B4-BE49-F238E27FC236}">
                <a16:creationId xmlns:a16="http://schemas.microsoft.com/office/drawing/2014/main" id="{9A288095-A886-354B-12DC-336161489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4735"/>
              </p:ext>
            </p:extLst>
          </p:nvPr>
        </p:nvGraphicFramePr>
        <p:xfrm>
          <a:off x="2202656" y="1993106"/>
          <a:ext cx="7798593" cy="4717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58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1" y="1143273"/>
            <a:ext cx="10650992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>
                <a:solidFill>
                  <a:srgbClr val="275691"/>
                </a:solidFill>
                <a:latin typeface="Calibri Light"/>
                <a:cs typeface="Calibri Light"/>
              </a:rPr>
              <a:t>Цифровые кафедры: </a:t>
            </a: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возможности для работодателя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40077904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91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1" y="1143273"/>
            <a:ext cx="10650992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>
                <a:solidFill>
                  <a:srgbClr val="275691"/>
                </a:solidFill>
                <a:latin typeface="Calibri Light"/>
                <a:cs typeface="Calibri Light"/>
              </a:rPr>
              <a:t>Цифровые кафедры: </a:t>
            </a: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возможности для ВУЗов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7739282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22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>
                <a:solidFill>
                  <a:srgbClr val="275691"/>
                </a:solidFill>
                <a:latin typeface="Calibri Light"/>
                <a:cs typeface="Calibri Light"/>
              </a:rPr>
              <a:t>Цифровые кафедры: </a:t>
            </a: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возможности для Сообщества 1С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1806710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33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 Передовые инженерные школы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6923218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300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 ПИШ: возможности Сообщества 1С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88503088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725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 Корпоративные траектории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4837124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356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45190" y="1143273"/>
            <a:ext cx="10832473" cy="876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dirty="0" smtClean="0">
                <a:solidFill>
                  <a:srgbClr val="275691"/>
                </a:solidFill>
                <a:latin typeface="Calibri Light"/>
                <a:cs typeface="Calibri Light"/>
              </a:rPr>
              <a:t> КТ: возможности Сообщества 1С</a:t>
            </a:r>
            <a:endParaRPr lang="ru-RU" sz="3600" dirty="0">
              <a:solidFill>
                <a:srgbClr val="275691"/>
              </a:solidFill>
              <a:highlight>
                <a:srgbClr val="FFFF00"/>
              </a:highlight>
              <a:latin typeface="Calibri Light"/>
              <a:cs typeface="Calibri Light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46275" y="1356756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25849"/>
            <a:ext cx="0" cy="80138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766324" y="1356755"/>
            <a:ext cx="0" cy="449231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6925AE-ACFD-2941-A675-F549A0EE8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932" y="288473"/>
            <a:ext cx="951372" cy="951372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AE87E13-45C3-8B4D-B312-910E0D06A4AE}"/>
              </a:ext>
            </a:extLst>
          </p:cNvPr>
          <p:cNvCxnSpPr>
            <a:cxnSpLocks/>
          </p:cNvCxnSpPr>
          <p:nvPr/>
        </p:nvCxnSpPr>
        <p:spPr>
          <a:xfrm>
            <a:off x="407368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B574B0B-08CC-2749-8230-474701DC63B2}"/>
              </a:ext>
            </a:extLst>
          </p:cNvPr>
          <p:cNvCxnSpPr>
            <a:cxnSpLocks/>
          </p:cNvCxnSpPr>
          <p:nvPr/>
        </p:nvCxnSpPr>
        <p:spPr>
          <a:xfrm>
            <a:off x="6744072" y="764159"/>
            <a:ext cx="5033592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21005339"/>
              </p:ext>
            </p:extLst>
          </p:nvPr>
        </p:nvGraphicFramePr>
        <p:xfrm>
          <a:off x="407368" y="2019466"/>
          <a:ext cx="11535588" cy="467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87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6F18CDEB18E94D86383E5D395190E2" ma:contentTypeVersion="4" ma:contentTypeDescription="Создание документа." ma:contentTypeScope="" ma:versionID="b1a625491520b24798a47cf49d66122d">
  <xsd:schema xmlns:xsd="http://www.w3.org/2001/XMLSchema" xmlns:xs="http://www.w3.org/2001/XMLSchema" xmlns:p="http://schemas.microsoft.com/office/2006/metadata/properties" xmlns:ns2="cb3a3ff9-9128-444f-b88c-7b39630c4d3b" xmlns:ns3="66045dc1-363a-41e7-b312-6831ddefa340" targetNamespace="http://schemas.microsoft.com/office/2006/metadata/properties" ma:root="true" ma:fieldsID="a54148f0021363fb3609775e1cc03994" ns2:_="" ns3:_="">
    <xsd:import namespace="cb3a3ff9-9128-444f-b88c-7b39630c4d3b"/>
    <xsd:import namespace="66045dc1-363a-41e7-b312-6831ddefa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a3ff9-9128-444f-b88c-7b39630c4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45dc1-363a-41e7-b312-6831ddefa3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5A84C3-4650-4C11-B709-9BF6EEE31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9508FF-6192-41EF-B001-B117A46E283B}">
  <ds:schemaRefs>
    <ds:schemaRef ds:uri="66045dc1-363a-41e7-b312-6831ddefa340"/>
    <ds:schemaRef ds:uri="cb3a3ff9-9128-444f-b88c-7b39630c4d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0857F45-D9D5-4E36-86DF-C3FFB3DD901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cb3a3ff9-9128-444f-b88c-7b39630c4d3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6045dc1-363a-41e7-b312-6831ddefa3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501</Words>
  <Application>Microsoft Office PowerPoint</Application>
  <PresentationFormat>Широкоэкранный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Новые направления работы вузов и возможности участия Сообщества 1С в реализации этих проектов</vt:lpstr>
      <vt:lpstr> Цифровые кафедры: содержание </vt:lpstr>
      <vt:lpstr> Цифровые кафедры: возможности для работодателя</vt:lpstr>
      <vt:lpstr> Цифровые кафедры: возможности для ВУЗов</vt:lpstr>
      <vt:lpstr> Цифровые кафедры: возможности для Сообщества 1С</vt:lpstr>
      <vt:lpstr>  Передовые инженерные школы</vt:lpstr>
      <vt:lpstr>  ПИШ: возможности Сообщества 1С</vt:lpstr>
      <vt:lpstr>  Корпоративные траектории</vt:lpstr>
      <vt:lpstr>  КТ: возможности Сообщества 1С</vt:lpstr>
      <vt:lpstr>  Наши пожелания к Фирме 1С</vt:lpstr>
      <vt:lpstr>Новые направления работы вузов и возможности участия Сообщества 1С в реализации этих проектов</vt:lpstr>
    </vt:vector>
  </TitlesOfParts>
  <Company>Южный Федеральный Университет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Академической активности в ЮФУ</dc:title>
  <dc:creator>User</dc:creator>
  <cp:lastModifiedBy>Калачев Василий</cp:lastModifiedBy>
  <cp:revision>38</cp:revision>
  <dcterms:created xsi:type="dcterms:W3CDTF">2014-04-23T05:02:20Z</dcterms:created>
  <dcterms:modified xsi:type="dcterms:W3CDTF">2023-01-26T09:44:28Z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0x0101008A6F18CDEB18E94D86383E5D395190E2</vt:lpwstr>
  </property>
</Properties>
</file>